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05" r:id="rId6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08"/>
    <p:restoredTop sz="96949"/>
  </p:normalViewPr>
  <p:slideViewPr>
    <p:cSldViewPr snapToGrid="0">
      <p:cViewPr varScale="1">
        <p:scale>
          <a:sx n="126" d="100"/>
          <a:sy n="126" d="100"/>
        </p:scale>
        <p:origin x="20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B812FE-AF35-4F3C-992E-B95B998ACE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7C50764-7694-4B11-B14B-32E446EF9A1F}">
      <dgm:prSet/>
      <dgm:spPr/>
      <dgm:t>
        <a:bodyPr/>
        <a:lstStyle/>
        <a:p>
          <a:r>
            <a:rPr lang="en-US" b="1" i="0"/>
            <a:t>Lack of Enforcement:</a:t>
          </a:r>
          <a:r>
            <a:rPr lang="en-US" b="0" i="0"/>
            <a:t> Not enforcing access controls on the server side is a common mistake. Client-side controls can be easily bypassed.</a:t>
          </a:r>
          <a:endParaRPr lang="en-US"/>
        </a:p>
      </dgm:t>
    </dgm:pt>
    <dgm:pt modelId="{41BC183B-7036-4807-B03F-D330D99AA26C}" type="parTrans" cxnId="{A2B5002E-0E60-4315-9C5C-CB861536FF91}">
      <dgm:prSet/>
      <dgm:spPr/>
      <dgm:t>
        <a:bodyPr/>
        <a:lstStyle/>
        <a:p>
          <a:endParaRPr lang="en-US"/>
        </a:p>
      </dgm:t>
    </dgm:pt>
    <dgm:pt modelId="{29DFCF20-C5BE-4507-B2C8-677197F3E51C}" type="sibTrans" cxnId="{A2B5002E-0E60-4315-9C5C-CB861536FF91}">
      <dgm:prSet/>
      <dgm:spPr/>
      <dgm:t>
        <a:bodyPr/>
        <a:lstStyle/>
        <a:p>
          <a:endParaRPr lang="en-US"/>
        </a:p>
      </dgm:t>
    </dgm:pt>
    <dgm:pt modelId="{0415DB7D-EB68-44E3-80FC-2894E0423B27}">
      <dgm:prSet/>
      <dgm:spPr/>
      <dgm:t>
        <a:bodyPr/>
        <a:lstStyle/>
        <a:p>
          <a:r>
            <a:rPr lang="en-US" b="1" i="0"/>
            <a:t>Misconfiguration:</a:t>
          </a:r>
          <a:r>
            <a:rPr lang="en-US" b="0" i="0"/>
            <a:t> Incorrect configuration settings can leave unintended permissions open.</a:t>
          </a:r>
          <a:endParaRPr lang="en-US"/>
        </a:p>
      </dgm:t>
    </dgm:pt>
    <dgm:pt modelId="{DCBE4DF2-1043-4C6C-A0D3-94FB619B1DFE}" type="parTrans" cxnId="{C84871FF-3B58-4039-8A66-19C7F53FC482}">
      <dgm:prSet/>
      <dgm:spPr/>
      <dgm:t>
        <a:bodyPr/>
        <a:lstStyle/>
        <a:p>
          <a:endParaRPr lang="en-US"/>
        </a:p>
      </dgm:t>
    </dgm:pt>
    <dgm:pt modelId="{A5AEB8A2-7B75-4802-A3C3-D99543968B0B}" type="sibTrans" cxnId="{C84871FF-3B58-4039-8A66-19C7F53FC482}">
      <dgm:prSet/>
      <dgm:spPr/>
      <dgm:t>
        <a:bodyPr/>
        <a:lstStyle/>
        <a:p>
          <a:endParaRPr lang="en-US"/>
        </a:p>
      </dgm:t>
    </dgm:pt>
    <dgm:pt modelId="{EABD8528-E210-4589-82FA-B37575C0DC79}">
      <dgm:prSet/>
      <dgm:spPr/>
      <dgm:t>
        <a:bodyPr/>
        <a:lstStyle/>
        <a:p>
          <a:r>
            <a:rPr lang="en-US" b="1" i="0"/>
            <a:t>CORS Misconfigurations:</a:t>
          </a:r>
          <a:r>
            <a:rPr lang="en-US" b="0" i="0"/>
            <a:t> Improper Cross-Origin Resource Sharing (CORS) settings can allow unauthorized domains to access content.</a:t>
          </a:r>
          <a:endParaRPr lang="en-US"/>
        </a:p>
      </dgm:t>
    </dgm:pt>
    <dgm:pt modelId="{E4F3475E-7D6D-4DF7-BBE6-F3EB32317336}" type="parTrans" cxnId="{9A0980E5-05B9-4C9D-B7AD-E2EB6E832C6B}">
      <dgm:prSet/>
      <dgm:spPr/>
      <dgm:t>
        <a:bodyPr/>
        <a:lstStyle/>
        <a:p>
          <a:endParaRPr lang="en-US"/>
        </a:p>
      </dgm:t>
    </dgm:pt>
    <dgm:pt modelId="{8E6F6B06-A83B-4B41-8896-D3016FDDBC8A}" type="sibTrans" cxnId="{9A0980E5-05B9-4C9D-B7AD-E2EB6E832C6B}">
      <dgm:prSet/>
      <dgm:spPr/>
      <dgm:t>
        <a:bodyPr/>
        <a:lstStyle/>
        <a:p>
          <a:endParaRPr lang="en-US"/>
        </a:p>
      </dgm:t>
    </dgm:pt>
    <dgm:pt modelId="{0F77D247-45CA-41C9-9E0A-B5D701CD2C1A}">
      <dgm:prSet/>
      <dgm:spPr/>
      <dgm:t>
        <a:bodyPr/>
        <a:lstStyle/>
        <a:p>
          <a:r>
            <a:rPr lang="en-US" b="1" i="0"/>
            <a:t>IDOR (Insecure Direct Object References):</a:t>
          </a:r>
          <a:r>
            <a:rPr lang="en-US" b="0" i="0"/>
            <a:t> If an application doesn't verify if a user is authorized to access specific resources, an attacker might directly target these objects using their references (like changing a parameter value in a URL).</a:t>
          </a:r>
          <a:endParaRPr lang="en-US"/>
        </a:p>
      </dgm:t>
    </dgm:pt>
    <dgm:pt modelId="{79B0875B-1E6D-4C17-BEB6-517937DD1C56}" type="parTrans" cxnId="{0DEAB0BA-7A3A-4542-891A-9F00864FB1A4}">
      <dgm:prSet/>
      <dgm:spPr/>
      <dgm:t>
        <a:bodyPr/>
        <a:lstStyle/>
        <a:p>
          <a:endParaRPr lang="en-US"/>
        </a:p>
      </dgm:t>
    </dgm:pt>
    <dgm:pt modelId="{AC1CB85A-82BF-483C-823D-823DB9AF211F}" type="sibTrans" cxnId="{0DEAB0BA-7A3A-4542-891A-9F00864FB1A4}">
      <dgm:prSet/>
      <dgm:spPr/>
      <dgm:t>
        <a:bodyPr/>
        <a:lstStyle/>
        <a:p>
          <a:endParaRPr lang="en-US"/>
        </a:p>
      </dgm:t>
    </dgm:pt>
    <dgm:pt modelId="{47621481-DBB9-4038-BD7D-C476EAB3B13C}" type="pres">
      <dgm:prSet presAssocID="{24B812FE-AF35-4F3C-992E-B95B998ACE6D}" presName="root" presStyleCnt="0">
        <dgm:presLayoutVars>
          <dgm:dir/>
          <dgm:resizeHandles val="exact"/>
        </dgm:presLayoutVars>
      </dgm:prSet>
      <dgm:spPr/>
    </dgm:pt>
    <dgm:pt modelId="{1CDB212E-C86D-4D0E-B6EC-F00977834940}" type="pres">
      <dgm:prSet presAssocID="{67C50764-7694-4B11-B14B-32E446EF9A1F}" presName="compNode" presStyleCnt="0"/>
      <dgm:spPr/>
    </dgm:pt>
    <dgm:pt modelId="{0A389769-7B3D-420F-A2CB-CBA49B3BB200}" type="pres">
      <dgm:prSet presAssocID="{67C50764-7694-4B11-B14B-32E446EF9A1F}" presName="bgRect" presStyleLbl="bgShp" presStyleIdx="0" presStyleCnt="4"/>
      <dgm:spPr/>
    </dgm:pt>
    <dgm:pt modelId="{BFDAD73E-EFE6-4B88-9E00-FA37ED67ABA7}" type="pres">
      <dgm:prSet presAssocID="{67C50764-7694-4B11-B14B-32E446EF9A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827C23AF-1770-40D5-AE55-586EC7FDB012}" type="pres">
      <dgm:prSet presAssocID="{67C50764-7694-4B11-B14B-32E446EF9A1F}" presName="spaceRect" presStyleCnt="0"/>
      <dgm:spPr/>
    </dgm:pt>
    <dgm:pt modelId="{82F9B3FA-1D4D-4B72-B0C9-FB98147E97E0}" type="pres">
      <dgm:prSet presAssocID="{67C50764-7694-4B11-B14B-32E446EF9A1F}" presName="parTx" presStyleLbl="revTx" presStyleIdx="0" presStyleCnt="4">
        <dgm:presLayoutVars>
          <dgm:chMax val="0"/>
          <dgm:chPref val="0"/>
        </dgm:presLayoutVars>
      </dgm:prSet>
      <dgm:spPr/>
    </dgm:pt>
    <dgm:pt modelId="{15754F5A-05CF-4130-864A-14F5A1C66E69}" type="pres">
      <dgm:prSet presAssocID="{29DFCF20-C5BE-4507-B2C8-677197F3E51C}" presName="sibTrans" presStyleCnt="0"/>
      <dgm:spPr/>
    </dgm:pt>
    <dgm:pt modelId="{A00CC568-7AD6-448F-8789-E71F332FAF55}" type="pres">
      <dgm:prSet presAssocID="{0415DB7D-EB68-44E3-80FC-2894E0423B27}" presName="compNode" presStyleCnt="0"/>
      <dgm:spPr/>
    </dgm:pt>
    <dgm:pt modelId="{30670AD1-DDDB-44AC-B3ED-FB2CC0281C89}" type="pres">
      <dgm:prSet presAssocID="{0415DB7D-EB68-44E3-80FC-2894E0423B27}" presName="bgRect" presStyleLbl="bgShp" presStyleIdx="1" presStyleCnt="4"/>
      <dgm:spPr/>
    </dgm:pt>
    <dgm:pt modelId="{9BA05492-40A6-4A01-94C4-DFF2EFEF5993}" type="pres">
      <dgm:prSet presAssocID="{0415DB7D-EB68-44E3-80FC-2894E0423B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B8542210-5970-4CBB-9642-BDA1FB0FD8FE}" type="pres">
      <dgm:prSet presAssocID="{0415DB7D-EB68-44E3-80FC-2894E0423B27}" presName="spaceRect" presStyleCnt="0"/>
      <dgm:spPr/>
    </dgm:pt>
    <dgm:pt modelId="{9C703905-AAF9-4B32-9217-1B84356CA584}" type="pres">
      <dgm:prSet presAssocID="{0415DB7D-EB68-44E3-80FC-2894E0423B27}" presName="parTx" presStyleLbl="revTx" presStyleIdx="1" presStyleCnt="4">
        <dgm:presLayoutVars>
          <dgm:chMax val="0"/>
          <dgm:chPref val="0"/>
        </dgm:presLayoutVars>
      </dgm:prSet>
      <dgm:spPr/>
    </dgm:pt>
    <dgm:pt modelId="{83D1DC3E-16C1-4F04-B355-EF7BF79335FA}" type="pres">
      <dgm:prSet presAssocID="{A5AEB8A2-7B75-4802-A3C3-D99543968B0B}" presName="sibTrans" presStyleCnt="0"/>
      <dgm:spPr/>
    </dgm:pt>
    <dgm:pt modelId="{2C5CFD61-6FD7-4E13-9C1D-81AF96D6FF2B}" type="pres">
      <dgm:prSet presAssocID="{EABD8528-E210-4589-82FA-B37575C0DC79}" presName="compNode" presStyleCnt="0"/>
      <dgm:spPr/>
    </dgm:pt>
    <dgm:pt modelId="{F9D16788-CB56-4A29-B00F-CEF94A6B196A}" type="pres">
      <dgm:prSet presAssocID="{EABD8528-E210-4589-82FA-B37575C0DC79}" presName="bgRect" presStyleLbl="bgShp" presStyleIdx="2" presStyleCnt="4"/>
      <dgm:spPr/>
    </dgm:pt>
    <dgm:pt modelId="{BD257990-71E9-466C-9BF2-959BBF448999}" type="pres">
      <dgm:prSet presAssocID="{EABD8528-E210-4589-82FA-B37575C0DC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DC1D495-7E5E-41D4-9CC5-20300A24FFAD}" type="pres">
      <dgm:prSet presAssocID="{EABD8528-E210-4589-82FA-B37575C0DC79}" presName="spaceRect" presStyleCnt="0"/>
      <dgm:spPr/>
    </dgm:pt>
    <dgm:pt modelId="{90E70E71-CE9A-4879-ACAE-55DCC1C2308F}" type="pres">
      <dgm:prSet presAssocID="{EABD8528-E210-4589-82FA-B37575C0DC79}" presName="parTx" presStyleLbl="revTx" presStyleIdx="2" presStyleCnt="4">
        <dgm:presLayoutVars>
          <dgm:chMax val="0"/>
          <dgm:chPref val="0"/>
        </dgm:presLayoutVars>
      </dgm:prSet>
      <dgm:spPr/>
    </dgm:pt>
    <dgm:pt modelId="{BD488C04-7BBB-4C4C-9019-AB6D1C1376CE}" type="pres">
      <dgm:prSet presAssocID="{8E6F6B06-A83B-4B41-8896-D3016FDDBC8A}" presName="sibTrans" presStyleCnt="0"/>
      <dgm:spPr/>
    </dgm:pt>
    <dgm:pt modelId="{DA6E5BB2-8482-41F8-9C6E-A1C6B30C0DD5}" type="pres">
      <dgm:prSet presAssocID="{0F77D247-45CA-41C9-9E0A-B5D701CD2C1A}" presName="compNode" presStyleCnt="0"/>
      <dgm:spPr/>
    </dgm:pt>
    <dgm:pt modelId="{C176E76D-8876-41BF-ADD0-E22D9D2A97A5}" type="pres">
      <dgm:prSet presAssocID="{0F77D247-45CA-41C9-9E0A-B5D701CD2C1A}" presName="bgRect" presStyleLbl="bgShp" presStyleIdx="3" presStyleCnt="4"/>
      <dgm:spPr/>
    </dgm:pt>
    <dgm:pt modelId="{2C390622-CFD6-49F2-ACD6-699DCBD32214}" type="pres">
      <dgm:prSet presAssocID="{0F77D247-45CA-41C9-9E0A-B5D701CD2C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nlock"/>
        </a:ext>
      </dgm:extLst>
    </dgm:pt>
    <dgm:pt modelId="{A3DCC24F-EA03-4D0E-9BCD-CD376A37B598}" type="pres">
      <dgm:prSet presAssocID="{0F77D247-45CA-41C9-9E0A-B5D701CD2C1A}" presName="spaceRect" presStyleCnt="0"/>
      <dgm:spPr/>
    </dgm:pt>
    <dgm:pt modelId="{48FCE17D-86E8-450F-B076-E2C1A8527699}" type="pres">
      <dgm:prSet presAssocID="{0F77D247-45CA-41C9-9E0A-B5D701CD2C1A}" presName="parTx" presStyleLbl="revTx" presStyleIdx="3" presStyleCnt="4">
        <dgm:presLayoutVars>
          <dgm:chMax val="0"/>
          <dgm:chPref val="0"/>
        </dgm:presLayoutVars>
      </dgm:prSet>
      <dgm:spPr/>
    </dgm:pt>
  </dgm:ptLst>
  <dgm:cxnLst>
    <dgm:cxn modelId="{A2B5002E-0E60-4315-9C5C-CB861536FF91}" srcId="{24B812FE-AF35-4F3C-992E-B95B998ACE6D}" destId="{67C50764-7694-4B11-B14B-32E446EF9A1F}" srcOrd="0" destOrd="0" parTransId="{41BC183B-7036-4807-B03F-D330D99AA26C}" sibTransId="{29DFCF20-C5BE-4507-B2C8-677197F3E51C}"/>
    <dgm:cxn modelId="{FBBDAF6B-39B6-4ED4-B75F-1B5FD3E3F7BD}" type="presOf" srcId="{EABD8528-E210-4589-82FA-B37575C0DC79}" destId="{90E70E71-CE9A-4879-ACAE-55DCC1C2308F}" srcOrd="0" destOrd="0" presId="urn:microsoft.com/office/officeart/2018/2/layout/IconVerticalSolidList"/>
    <dgm:cxn modelId="{5EBBD9A3-D909-4C01-BCF6-BAB49C2089E3}" type="presOf" srcId="{24B812FE-AF35-4F3C-992E-B95B998ACE6D}" destId="{47621481-DBB9-4038-BD7D-C476EAB3B13C}" srcOrd="0" destOrd="0" presId="urn:microsoft.com/office/officeart/2018/2/layout/IconVerticalSolidList"/>
    <dgm:cxn modelId="{0DEAB0BA-7A3A-4542-891A-9F00864FB1A4}" srcId="{24B812FE-AF35-4F3C-992E-B95B998ACE6D}" destId="{0F77D247-45CA-41C9-9E0A-B5D701CD2C1A}" srcOrd="3" destOrd="0" parTransId="{79B0875B-1E6D-4C17-BEB6-517937DD1C56}" sibTransId="{AC1CB85A-82BF-483C-823D-823DB9AF211F}"/>
    <dgm:cxn modelId="{7C4793BE-173E-44AE-B0C8-48EFCF8474F2}" type="presOf" srcId="{0F77D247-45CA-41C9-9E0A-B5D701CD2C1A}" destId="{48FCE17D-86E8-450F-B076-E2C1A8527699}" srcOrd="0" destOrd="0" presId="urn:microsoft.com/office/officeart/2018/2/layout/IconVerticalSolidList"/>
    <dgm:cxn modelId="{314BC0C0-DB4A-485C-93ED-DA3682D6DD9F}" type="presOf" srcId="{67C50764-7694-4B11-B14B-32E446EF9A1F}" destId="{82F9B3FA-1D4D-4B72-B0C9-FB98147E97E0}" srcOrd="0" destOrd="0" presId="urn:microsoft.com/office/officeart/2018/2/layout/IconVerticalSolidList"/>
    <dgm:cxn modelId="{9A0980E5-05B9-4C9D-B7AD-E2EB6E832C6B}" srcId="{24B812FE-AF35-4F3C-992E-B95B998ACE6D}" destId="{EABD8528-E210-4589-82FA-B37575C0DC79}" srcOrd="2" destOrd="0" parTransId="{E4F3475E-7D6D-4DF7-BBE6-F3EB32317336}" sibTransId="{8E6F6B06-A83B-4B41-8896-D3016FDDBC8A}"/>
    <dgm:cxn modelId="{2E63C5FB-F910-4E27-9C8B-650F602B2054}" type="presOf" srcId="{0415DB7D-EB68-44E3-80FC-2894E0423B27}" destId="{9C703905-AAF9-4B32-9217-1B84356CA584}" srcOrd="0" destOrd="0" presId="urn:microsoft.com/office/officeart/2018/2/layout/IconVerticalSolidList"/>
    <dgm:cxn modelId="{C84871FF-3B58-4039-8A66-19C7F53FC482}" srcId="{24B812FE-AF35-4F3C-992E-B95B998ACE6D}" destId="{0415DB7D-EB68-44E3-80FC-2894E0423B27}" srcOrd="1" destOrd="0" parTransId="{DCBE4DF2-1043-4C6C-A0D3-94FB619B1DFE}" sibTransId="{A5AEB8A2-7B75-4802-A3C3-D99543968B0B}"/>
    <dgm:cxn modelId="{B3C0EBD8-8816-4D81-91C5-967C2C4C26E3}" type="presParOf" srcId="{47621481-DBB9-4038-BD7D-C476EAB3B13C}" destId="{1CDB212E-C86D-4D0E-B6EC-F00977834940}" srcOrd="0" destOrd="0" presId="urn:microsoft.com/office/officeart/2018/2/layout/IconVerticalSolidList"/>
    <dgm:cxn modelId="{D32F901C-2BB8-4B9D-BBE9-D7E9E40C6625}" type="presParOf" srcId="{1CDB212E-C86D-4D0E-B6EC-F00977834940}" destId="{0A389769-7B3D-420F-A2CB-CBA49B3BB200}" srcOrd="0" destOrd="0" presId="urn:microsoft.com/office/officeart/2018/2/layout/IconVerticalSolidList"/>
    <dgm:cxn modelId="{4A553AEC-E57B-485C-905A-0C2F7950712B}" type="presParOf" srcId="{1CDB212E-C86D-4D0E-B6EC-F00977834940}" destId="{BFDAD73E-EFE6-4B88-9E00-FA37ED67ABA7}" srcOrd="1" destOrd="0" presId="urn:microsoft.com/office/officeart/2018/2/layout/IconVerticalSolidList"/>
    <dgm:cxn modelId="{BC21C373-2C37-4806-93A5-B37A8A83AEDC}" type="presParOf" srcId="{1CDB212E-C86D-4D0E-B6EC-F00977834940}" destId="{827C23AF-1770-40D5-AE55-586EC7FDB012}" srcOrd="2" destOrd="0" presId="urn:microsoft.com/office/officeart/2018/2/layout/IconVerticalSolidList"/>
    <dgm:cxn modelId="{9B506502-315A-405E-BD57-A884FFBE3B23}" type="presParOf" srcId="{1CDB212E-C86D-4D0E-B6EC-F00977834940}" destId="{82F9B3FA-1D4D-4B72-B0C9-FB98147E97E0}" srcOrd="3" destOrd="0" presId="urn:microsoft.com/office/officeart/2018/2/layout/IconVerticalSolidList"/>
    <dgm:cxn modelId="{F1087937-B2C7-463C-BF36-B12C12408CE5}" type="presParOf" srcId="{47621481-DBB9-4038-BD7D-C476EAB3B13C}" destId="{15754F5A-05CF-4130-864A-14F5A1C66E69}" srcOrd="1" destOrd="0" presId="urn:microsoft.com/office/officeart/2018/2/layout/IconVerticalSolidList"/>
    <dgm:cxn modelId="{425462E0-E763-4885-9148-9CDE47807AFB}" type="presParOf" srcId="{47621481-DBB9-4038-BD7D-C476EAB3B13C}" destId="{A00CC568-7AD6-448F-8789-E71F332FAF55}" srcOrd="2" destOrd="0" presId="urn:microsoft.com/office/officeart/2018/2/layout/IconVerticalSolidList"/>
    <dgm:cxn modelId="{6663FE6A-BBB5-46B3-BFC3-F559B932D58B}" type="presParOf" srcId="{A00CC568-7AD6-448F-8789-E71F332FAF55}" destId="{30670AD1-DDDB-44AC-B3ED-FB2CC0281C89}" srcOrd="0" destOrd="0" presId="urn:microsoft.com/office/officeart/2018/2/layout/IconVerticalSolidList"/>
    <dgm:cxn modelId="{ABC9108D-C90D-408D-9EEC-5B59A7E383A2}" type="presParOf" srcId="{A00CC568-7AD6-448F-8789-E71F332FAF55}" destId="{9BA05492-40A6-4A01-94C4-DFF2EFEF5993}" srcOrd="1" destOrd="0" presId="urn:microsoft.com/office/officeart/2018/2/layout/IconVerticalSolidList"/>
    <dgm:cxn modelId="{6918F94E-1AF6-44E3-A2CE-004707D38331}" type="presParOf" srcId="{A00CC568-7AD6-448F-8789-E71F332FAF55}" destId="{B8542210-5970-4CBB-9642-BDA1FB0FD8FE}" srcOrd="2" destOrd="0" presId="urn:microsoft.com/office/officeart/2018/2/layout/IconVerticalSolidList"/>
    <dgm:cxn modelId="{D3D76F4C-68BC-4BF5-9A40-38CF98E90736}" type="presParOf" srcId="{A00CC568-7AD6-448F-8789-E71F332FAF55}" destId="{9C703905-AAF9-4B32-9217-1B84356CA584}" srcOrd="3" destOrd="0" presId="urn:microsoft.com/office/officeart/2018/2/layout/IconVerticalSolidList"/>
    <dgm:cxn modelId="{9E2902F2-30CE-4232-AA3F-2ECB7CFF926D}" type="presParOf" srcId="{47621481-DBB9-4038-BD7D-C476EAB3B13C}" destId="{83D1DC3E-16C1-4F04-B355-EF7BF79335FA}" srcOrd="3" destOrd="0" presId="urn:microsoft.com/office/officeart/2018/2/layout/IconVerticalSolidList"/>
    <dgm:cxn modelId="{F5824DBA-FA8F-4997-A00D-AB97BF04C791}" type="presParOf" srcId="{47621481-DBB9-4038-BD7D-C476EAB3B13C}" destId="{2C5CFD61-6FD7-4E13-9C1D-81AF96D6FF2B}" srcOrd="4" destOrd="0" presId="urn:microsoft.com/office/officeart/2018/2/layout/IconVerticalSolidList"/>
    <dgm:cxn modelId="{CED2A44C-79B7-4E48-95D5-EC6932E95BE0}" type="presParOf" srcId="{2C5CFD61-6FD7-4E13-9C1D-81AF96D6FF2B}" destId="{F9D16788-CB56-4A29-B00F-CEF94A6B196A}" srcOrd="0" destOrd="0" presId="urn:microsoft.com/office/officeart/2018/2/layout/IconVerticalSolidList"/>
    <dgm:cxn modelId="{F32215F6-CACD-47D6-AA04-26F46311FA93}" type="presParOf" srcId="{2C5CFD61-6FD7-4E13-9C1D-81AF96D6FF2B}" destId="{BD257990-71E9-466C-9BF2-959BBF448999}" srcOrd="1" destOrd="0" presId="urn:microsoft.com/office/officeart/2018/2/layout/IconVerticalSolidList"/>
    <dgm:cxn modelId="{0F1C4F6A-0F85-4B1B-A669-7A39D8FCDE85}" type="presParOf" srcId="{2C5CFD61-6FD7-4E13-9C1D-81AF96D6FF2B}" destId="{FDC1D495-7E5E-41D4-9CC5-20300A24FFAD}" srcOrd="2" destOrd="0" presId="urn:microsoft.com/office/officeart/2018/2/layout/IconVerticalSolidList"/>
    <dgm:cxn modelId="{E476B38F-9AFC-420D-AB4A-0A49CCF869AE}" type="presParOf" srcId="{2C5CFD61-6FD7-4E13-9C1D-81AF96D6FF2B}" destId="{90E70E71-CE9A-4879-ACAE-55DCC1C2308F}" srcOrd="3" destOrd="0" presId="urn:microsoft.com/office/officeart/2018/2/layout/IconVerticalSolidList"/>
    <dgm:cxn modelId="{BBE5BF8C-ADFE-4BC9-88AF-843F2AC9C1E8}" type="presParOf" srcId="{47621481-DBB9-4038-BD7D-C476EAB3B13C}" destId="{BD488C04-7BBB-4C4C-9019-AB6D1C1376CE}" srcOrd="5" destOrd="0" presId="urn:microsoft.com/office/officeart/2018/2/layout/IconVerticalSolidList"/>
    <dgm:cxn modelId="{17CCFDC7-ED9E-4161-8AB3-45CD86A004BE}" type="presParOf" srcId="{47621481-DBB9-4038-BD7D-C476EAB3B13C}" destId="{DA6E5BB2-8482-41F8-9C6E-A1C6B30C0DD5}" srcOrd="6" destOrd="0" presId="urn:microsoft.com/office/officeart/2018/2/layout/IconVerticalSolidList"/>
    <dgm:cxn modelId="{11CB541C-A818-4F9D-807F-36A42FBC5458}" type="presParOf" srcId="{DA6E5BB2-8482-41F8-9C6E-A1C6B30C0DD5}" destId="{C176E76D-8876-41BF-ADD0-E22D9D2A97A5}" srcOrd="0" destOrd="0" presId="urn:microsoft.com/office/officeart/2018/2/layout/IconVerticalSolidList"/>
    <dgm:cxn modelId="{2FF424F2-0E6A-4384-9C87-EA63D5966D28}" type="presParOf" srcId="{DA6E5BB2-8482-41F8-9C6E-A1C6B30C0DD5}" destId="{2C390622-CFD6-49F2-ACD6-699DCBD32214}" srcOrd="1" destOrd="0" presId="urn:microsoft.com/office/officeart/2018/2/layout/IconVerticalSolidList"/>
    <dgm:cxn modelId="{84960587-9BB3-466D-81CF-FDA23AC4DC25}" type="presParOf" srcId="{DA6E5BB2-8482-41F8-9C6E-A1C6B30C0DD5}" destId="{A3DCC24F-EA03-4D0E-9BCD-CD376A37B598}" srcOrd="2" destOrd="0" presId="urn:microsoft.com/office/officeart/2018/2/layout/IconVerticalSolidList"/>
    <dgm:cxn modelId="{39C64423-47FD-48D7-93BF-811182C78690}" type="presParOf" srcId="{DA6E5BB2-8482-41F8-9C6E-A1C6B30C0DD5}" destId="{48FCE17D-86E8-450F-B076-E2C1A85276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BACBC1-50EF-4FA4-A33C-042CADB1CBC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0B46146-6BA9-4F6B-A0C8-87CD70BA7219}">
      <dgm:prSet/>
      <dgm:spPr/>
      <dgm:t>
        <a:bodyPr/>
        <a:lstStyle/>
        <a:p>
          <a:r>
            <a:rPr lang="en-US" b="1" i="0"/>
            <a:t>Weak Password Policies</a:t>
          </a:r>
          <a:r>
            <a:rPr lang="en-US" b="0" i="0"/>
            <a:t>: Non-enforced complex password requirements.</a:t>
          </a:r>
          <a:endParaRPr lang="en-US"/>
        </a:p>
      </dgm:t>
    </dgm:pt>
    <dgm:pt modelId="{B3DABC71-7207-4339-BC94-87CBA4177D4F}" type="parTrans" cxnId="{A5BA5733-5680-47A9-9420-2F416344DB0F}">
      <dgm:prSet/>
      <dgm:spPr/>
      <dgm:t>
        <a:bodyPr/>
        <a:lstStyle/>
        <a:p>
          <a:endParaRPr lang="en-US"/>
        </a:p>
      </dgm:t>
    </dgm:pt>
    <dgm:pt modelId="{335321BF-577A-421A-91CF-A721A6C102DD}" type="sibTrans" cxnId="{A5BA5733-5680-47A9-9420-2F416344DB0F}">
      <dgm:prSet/>
      <dgm:spPr/>
      <dgm:t>
        <a:bodyPr/>
        <a:lstStyle/>
        <a:p>
          <a:endParaRPr lang="en-US"/>
        </a:p>
      </dgm:t>
    </dgm:pt>
    <dgm:pt modelId="{120AF715-9EB7-42D9-8F76-E0910D629427}">
      <dgm:prSet/>
      <dgm:spPr/>
      <dgm:t>
        <a:bodyPr/>
        <a:lstStyle/>
        <a:p>
          <a:r>
            <a:rPr lang="en-US" b="1" i="0"/>
            <a:t>Ineffective Credential Storage</a:t>
          </a:r>
          <a:r>
            <a:rPr lang="en-US" b="0" i="0"/>
            <a:t>: Credentials stored without strong encryption.</a:t>
          </a:r>
          <a:endParaRPr lang="en-US"/>
        </a:p>
      </dgm:t>
    </dgm:pt>
    <dgm:pt modelId="{26658118-18EE-4CBF-A9C8-4DFB6578C6AA}" type="parTrans" cxnId="{1C9DEA97-BED3-437C-96E5-0C21B2AB3B0C}">
      <dgm:prSet/>
      <dgm:spPr/>
      <dgm:t>
        <a:bodyPr/>
        <a:lstStyle/>
        <a:p>
          <a:endParaRPr lang="en-US"/>
        </a:p>
      </dgm:t>
    </dgm:pt>
    <dgm:pt modelId="{A1D959B0-2912-48F9-98C8-AFC214FECBD5}" type="sibTrans" cxnId="{1C9DEA97-BED3-437C-96E5-0C21B2AB3B0C}">
      <dgm:prSet/>
      <dgm:spPr/>
      <dgm:t>
        <a:bodyPr/>
        <a:lstStyle/>
        <a:p>
          <a:endParaRPr lang="en-US"/>
        </a:p>
      </dgm:t>
    </dgm:pt>
    <dgm:pt modelId="{B7F4A1F4-C681-488B-8350-049DB3ABF050}">
      <dgm:prSet/>
      <dgm:spPr/>
      <dgm:t>
        <a:bodyPr/>
        <a:lstStyle/>
        <a:p>
          <a:r>
            <a:rPr lang="en-US" b="1" i="0"/>
            <a:t>Inadequate Session Management</a:t>
          </a:r>
          <a:r>
            <a:rPr lang="en-US" b="0" i="0"/>
            <a:t>: Potential session hijacks due to poor management.</a:t>
          </a:r>
          <a:endParaRPr lang="en-US"/>
        </a:p>
      </dgm:t>
    </dgm:pt>
    <dgm:pt modelId="{9AD0ABC6-C870-40FD-ADFE-E48019DC60BC}" type="parTrans" cxnId="{D7B52A78-6002-46CC-867E-8EC7EF4526E6}">
      <dgm:prSet/>
      <dgm:spPr/>
      <dgm:t>
        <a:bodyPr/>
        <a:lstStyle/>
        <a:p>
          <a:endParaRPr lang="en-US"/>
        </a:p>
      </dgm:t>
    </dgm:pt>
    <dgm:pt modelId="{9EF36584-2A19-47C7-8CD2-F50098F959CD}" type="sibTrans" cxnId="{D7B52A78-6002-46CC-867E-8EC7EF4526E6}">
      <dgm:prSet/>
      <dgm:spPr/>
      <dgm:t>
        <a:bodyPr/>
        <a:lstStyle/>
        <a:p>
          <a:endParaRPr lang="en-US"/>
        </a:p>
      </dgm:t>
    </dgm:pt>
    <dgm:pt modelId="{D9B69306-3AF6-40A7-A10B-24E189626AE0}">
      <dgm:prSet/>
      <dgm:spPr/>
      <dgm:t>
        <a:bodyPr/>
        <a:lstStyle/>
        <a:p>
          <a:r>
            <a:rPr lang="en-US" b="1" i="0"/>
            <a:t>Lack of Multi-Factor Authentication</a:t>
          </a:r>
          <a:r>
            <a:rPr lang="en-US" b="0" i="0"/>
            <a:t>: Sole reliance on passwords.</a:t>
          </a:r>
          <a:endParaRPr lang="en-US"/>
        </a:p>
      </dgm:t>
    </dgm:pt>
    <dgm:pt modelId="{2FC5561C-5563-49EA-8E39-106B6486B72F}" type="parTrans" cxnId="{0C817A5B-D29E-49C7-8901-D17F9F29D121}">
      <dgm:prSet/>
      <dgm:spPr/>
      <dgm:t>
        <a:bodyPr/>
        <a:lstStyle/>
        <a:p>
          <a:endParaRPr lang="en-US"/>
        </a:p>
      </dgm:t>
    </dgm:pt>
    <dgm:pt modelId="{CCAC7C3A-DA59-46C4-BBE1-C273BA847108}" type="sibTrans" cxnId="{0C817A5B-D29E-49C7-8901-D17F9F29D121}">
      <dgm:prSet/>
      <dgm:spPr/>
      <dgm:t>
        <a:bodyPr/>
        <a:lstStyle/>
        <a:p>
          <a:endParaRPr lang="en-US"/>
        </a:p>
      </dgm:t>
    </dgm:pt>
    <dgm:pt modelId="{02380F1C-A234-4029-A8EA-347FC463418D}">
      <dgm:prSet/>
      <dgm:spPr/>
      <dgm:t>
        <a:bodyPr/>
        <a:lstStyle/>
        <a:p>
          <a:r>
            <a:rPr lang="en-US" b="1" i="0"/>
            <a:t>Insecure Password Recovery</a:t>
          </a:r>
          <a:r>
            <a:rPr lang="en-US" b="0" i="0"/>
            <a:t>: Easily exploitable recovery mechanisms.</a:t>
          </a:r>
          <a:endParaRPr lang="en-US"/>
        </a:p>
      </dgm:t>
    </dgm:pt>
    <dgm:pt modelId="{83EE7A75-0EC7-436E-8C14-9E0115BE5520}" type="parTrans" cxnId="{96B89330-E05C-4ADD-8509-179B9936EF2F}">
      <dgm:prSet/>
      <dgm:spPr/>
      <dgm:t>
        <a:bodyPr/>
        <a:lstStyle/>
        <a:p>
          <a:endParaRPr lang="en-US"/>
        </a:p>
      </dgm:t>
    </dgm:pt>
    <dgm:pt modelId="{B041C6AE-04D4-4114-91F0-3C3C13DCD147}" type="sibTrans" cxnId="{96B89330-E05C-4ADD-8509-179B9936EF2F}">
      <dgm:prSet/>
      <dgm:spPr/>
      <dgm:t>
        <a:bodyPr/>
        <a:lstStyle/>
        <a:p>
          <a:endParaRPr lang="en-US"/>
        </a:p>
      </dgm:t>
    </dgm:pt>
    <dgm:pt modelId="{D670EE99-851F-EE43-8D6B-6BED6DC6B742}" type="pres">
      <dgm:prSet presAssocID="{B3BACBC1-50EF-4FA4-A33C-042CADB1CBC2}" presName="linear" presStyleCnt="0">
        <dgm:presLayoutVars>
          <dgm:animLvl val="lvl"/>
          <dgm:resizeHandles val="exact"/>
        </dgm:presLayoutVars>
      </dgm:prSet>
      <dgm:spPr/>
    </dgm:pt>
    <dgm:pt modelId="{37AB88EE-C7EE-3648-A934-1C1D4E659EF0}" type="pres">
      <dgm:prSet presAssocID="{10B46146-6BA9-4F6B-A0C8-87CD70BA7219}" presName="parentText" presStyleLbl="node1" presStyleIdx="0" presStyleCnt="5">
        <dgm:presLayoutVars>
          <dgm:chMax val="0"/>
          <dgm:bulletEnabled val="1"/>
        </dgm:presLayoutVars>
      </dgm:prSet>
      <dgm:spPr/>
    </dgm:pt>
    <dgm:pt modelId="{CEA2A642-72B7-2143-843B-1A2E831487FD}" type="pres">
      <dgm:prSet presAssocID="{335321BF-577A-421A-91CF-A721A6C102DD}" presName="spacer" presStyleCnt="0"/>
      <dgm:spPr/>
    </dgm:pt>
    <dgm:pt modelId="{D4D78679-FAE9-0745-87A1-628F5DCE5B9A}" type="pres">
      <dgm:prSet presAssocID="{120AF715-9EB7-42D9-8F76-E0910D629427}" presName="parentText" presStyleLbl="node1" presStyleIdx="1" presStyleCnt="5">
        <dgm:presLayoutVars>
          <dgm:chMax val="0"/>
          <dgm:bulletEnabled val="1"/>
        </dgm:presLayoutVars>
      </dgm:prSet>
      <dgm:spPr/>
    </dgm:pt>
    <dgm:pt modelId="{39F2359E-AC00-0D4E-B4AD-D02D0C3DDDE2}" type="pres">
      <dgm:prSet presAssocID="{A1D959B0-2912-48F9-98C8-AFC214FECBD5}" presName="spacer" presStyleCnt="0"/>
      <dgm:spPr/>
    </dgm:pt>
    <dgm:pt modelId="{08BDE88D-56BF-0046-9454-11A41E64729B}" type="pres">
      <dgm:prSet presAssocID="{B7F4A1F4-C681-488B-8350-049DB3ABF050}" presName="parentText" presStyleLbl="node1" presStyleIdx="2" presStyleCnt="5">
        <dgm:presLayoutVars>
          <dgm:chMax val="0"/>
          <dgm:bulletEnabled val="1"/>
        </dgm:presLayoutVars>
      </dgm:prSet>
      <dgm:spPr/>
    </dgm:pt>
    <dgm:pt modelId="{1C8BA5F1-D565-9849-8399-741205833354}" type="pres">
      <dgm:prSet presAssocID="{9EF36584-2A19-47C7-8CD2-F50098F959CD}" presName="spacer" presStyleCnt="0"/>
      <dgm:spPr/>
    </dgm:pt>
    <dgm:pt modelId="{CD38EFA8-AF71-6147-8913-3B6623CF61D5}" type="pres">
      <dgm:prSet presAssocID="{D9B69306-3AF6-40A7-A10B-24E189626AE0}" presName="parentText" presStyleLbl="node1" presStyleIdx="3" presStyleCnt="5">
        <dgm:presLayoutVars>
          <dgm:chMax val="0"/>
          <dgm:bulletEnabled val="1"/>
        </dgm:presLayoutVars>
      </dgm:prSet>
      <dgm:spPr/>
    </dgm:pt>
    <dgm:pt modelId="{CB315314-F8FA-3646-8C6F-D69D1E95968F}" type="pres">
      <dgm:prSet presAssocID="{CCAC7C3A-DA59-46C4-BBE1-C273BA847108}" presName="spacer" presStyleCnt="0"/>
      <dgm:spPr/>
    </dgm:pt>
    <dgm:pt modelId="{06A601CC-63DA-CE44-A863-6900D8AE703E}" type="pres">
      <dgm:prSet presAssocID="{02380F1C-A234-4029-A8EA-347FC463418D}" presName="parentText" presStyleLbl="node1" presStyleIdx="4" presStyleCnt="5">
        <dgm:presLayoutVars>
          <dgm:chMax val="0"/>
          <dgm:bulletEnabled val="1"/>
        </dgm:presLayoutVars>
      </dgm:prSet>
      <dgm:spPr/>
    </dgm:pt>
  </dgm:ptLst>
  <dgm:cxnLst>
    <dgm:cxn modelId="{3A243922-3BE3-A44C-AAC5-25D81046331D}" type="presOf" srcId="{02380F1C-A234-4029-A8EA-347FC463418D}" destId="{06A601CC-63DA-CE44-A863-6900D8AE703E}" srcOrd="0" destOrd="0" presId="urn:microsoft.com/office/officeart/2005/8/layout/vList2"/>
    <dgm:cxn modelId="{96B89330-E05C-4ADD-8509-179B9936EF2F}" srcId="{B3BACBC1-50EF-4FA4-A33C-042CADB1CBC2}" destId="{02380F1C-A234-4029-A8EA-347FC463418D}" srcOrd="4" destOrd="0" parTransId="{83EE7A75-0EC7-436E-8C14-9E0115BE5520}" sibTransId="{B041C6AE-04D4-4114-91F0-3C3C13DCD147}"/>
    <dgm:cxn modelId="{A5BA5733-5680-47A9-9420-2F416344DB0F}" srcId="{B3BACBC1-50EF-4FA4-A33C-042CADB1CBC2}" destId="{10B46146-6BA9-4F6B-A0C8-87CD70BA7219}" srcOrd="0" destOrd="0" parTransId="{B3DABC71-7207-4339-BC94-87CBA4177D4F}" sibTransId="{335321BF-577A-421A-91CF-A721A6C102DD}"/>
    <dgm:cxn modelId="{8E99AD3B-EF54-EE45-9032-28488FB7786C}" type="presOf" srcId="{10B46146-6BA9-4F6B-A0C8-87CD70BA7219}" destId="{37AB88EE-C7EE-3648-A934-1C1D4E659EF0}" srcOrd="0" destOrd="0" presId="urn:microsoft.com/office/officeart/2005/8/layout/vList2"/>
    <dgm:cxn modelId="{0C817A5B-D29E-49C7-8901-D17F9F29D121}" srcId="{B3BACBC1-50EF-4FA4-A33C-042CADB1CBC2}" destId="{D9B69306-3AF6-40A7-A10B-24E189626AE0}" srcOrd="3" destOrd="0" parTransId="{2FC5561C-5563-49EA-8E39-106B6486B72F}" sibTransId="{CCAC7C3A-DA59-46C4-BBE1-C273BA847108}"/>
    <dgm:cxn modelId="{D7B52A78-6002-46CC-867E-8EC7EF4526E6}" srcId="{B3BACBC1-50EF-4FA4-A33C-042CADB1CBC2}" destId="{B7F4A1F4-C681-488B-8350-049DB3ABF050}" srcOrd="2" destOrd="0" parTransId="{9AD0ABC6-C870-40FD-ADFE-E48019DC60BC}" sibTransId="{9EF36584-2A19-47C7-8CD2-F50098F959CD}"/>
    <dgm:cxn modelId="{48C52B86-CCF3-2B42-AAAF-FE367E82BD7E}" type="presOf" srcId="{120AF715-9EB7-42D9-8F76-E0910D629427}" destId="{D4D78679-FAE9-0745-87A1-628F5DCE5B9A}" srcOrd="0" destOrd="0" presId="urn:microsoft.com/office/officeart/2005/8/layout/vList2"/>
    <dgm:cxn modelId="{1C9DEA97-BED3-437C-96E5-0C21B2AB3B0C}" srcId="{B3BACBC1-50EF-4FA4-A33C-042CADB1CBC2}" destId="{120AF715-9EB7-42D9-8F76-E0910D629427}" srcOrd="1" destOrd="0" parTransId="{26658118-18EE-4CBF-A9C8-4DFB6578C6AA}" sibTransId="{A1D959B0-2912-48F9-98C8-AFC214FECBD5}"/>
    <dgm:cxn modelId="{048FAD9C-8402-E54D-93D9-21CCDD677231}" type="presOf" srcId="{D9B69306-3AF6-40A7-A10B-24E189626AE0}" destId="{CD38EFA8-AF71-6147-8913-3B6623CF61D5}" srcOrd="0" destOrd="0" presId="urn:microsoft.com/office/officeart/2005/8/layout/vList2"/>
    <dgm:cxn modelId="{F5943FD6-183B-7640-A7DE-AFE78A6C0F03}" type="presOf" srcId="{B7F4A1F4-C681-488B-8350-049DB3ABF050}" destId="{08BDE88D-56BF-0046-9454-11A41E64729B}" srcOrd="0" destOrd="0" presId="urn:microsoft.com/office/officeart/2005/8/layout/vList2"/>
    <dgm:cxn modelId="{18EEF1DE-F868-8A46-A424-6F95D37275E2}" type="presOf" srcId="{B3BACBC1-50EF-4FA4-A33C-042CADB1CBC2}" destId="{D670EE99-851F-EE43-8D6B-6BED6DC6B742}" srcOrd="0" destOrd="0" presId="urn:microsoft.com/office/officeart/2005/8/layout/vList2"/>
    <dgm:cxn modelId="{436C2716-9F66-454C-9118-F2F694B4E380}" type="presParOf" srcId="{D670EE99-851F-EE43-8D6B-6BED6DC6B742}" destId="{37AB88EE-C7EE-3648-A934-1C1D4E659EF0}" srcOrd="0" destOrd="0" presId="urn:microsoft.com/office/officeart/2005/8/layout/vList2"/>
    <dgm:cxn modelId="{73E176D9-5D10-0340-AC87-046359781457}" type="presParOf" srcId="{D670EE99-851F-EE43-8D6B-6BED6DC6B742}" destId="{CEA2A642-72B7-2143-843B-1A2E831487FD}" srcOrd="1" destOrd="0" presId="urn:microsoft.com/office/officeart/2005/8/layout/vList2"/>
    <dgm:cxn modelId="{7D7D63C4-A7FF-2B48-AC38-B0C4BC92F1DD}" type="presParOf" srcId="{D670EE99-851F-EE43-8D6B-6BED6DC6B742}" destId="{D4D78679-FAE9-0745-87A1-628F5DCE5B9A}" srcOrd="2" destOrd="0" presId="urn:microsoft.com/office/officeart/2005/8/layout/vList2"/>
    <dgm:cxn modelId="{0C8888A5-38EB-4742-8FE2-500568E82DE4}" type="presParOf" srcId="{D670EE99-851F-EE43-8D6B-6BED6DC6B742}" destId="{39F2359E-AC00-0D4E-B4AD-D02D0C3DDDE2}" srcOrd="3" destOrd="0" presId="urn:microsoft.com/office/officeart/2005/8/layout/vList2"/>
    <dgm:cxn modelId="{EFF03578-C162-D241-817C-BE970BB722F1}" type="presParOf" srcId="{D670EE99-851F-EE43-8D6B-6BED6DC6B742}" destId="{08BDE88D-56BF-0046-9454-11A41E64729B}" srcOrd="4" destOrd="0" presId="urn:microsoft.com/office/officeart/2005/8/layout/vList2"/>
    <dgm:cxn modelId="{85DDF432-10A5-0D4B-9F33-4B9855D2DB43}" type="presParOf" srcId="{D670EE99-851F-EE43-8D6B-6BED6DC6B742}" destId="{1C8BA5F1-D565-9849-8399-741205833354}" srcOrd="5" destOrd="0" presId="urn:microsoft.com/office/officeart/2005/8/layout/vList2"/>
    <dgm:cxn modelId="{0AC88F3A-2C3D-B049-836B-B46FF4062A96}" type="presParOf" srcId="{D670EE99-851F-EE43-8D6B-6BED6DC6B742}" destId="{CD38EFA8-AF71-6147-8913-3B6623CF61D5}" srcOrd="6" destOrd="0" presId="urn:microsoft.com/office/officeart/2005/8/layout/vList2"/>
    <dgm:cxn modelId="{51492822-2C6A-154A-9788-C072818EE58A}" type="presParOf" srcId="{D670EE99-851F-EE43-8D6B-6BED6DC6B742}" destId="{CB315314-F8FA-3646-8C6F-D69D1E95968F}" srcOrd="7" destOrd="0" presId="urn:microsoft.com/office/officeart/2005/8/layout/vList2"/>
    <dgm:cxn modelId="{D8859AE9-E9F1-A148-9D36-92D0D8194254}" type="presParOf" srcId="{D670EE99-851F-EE43-8D6B-6BED6DC6B742}" destId="{06A601CC-63DA-CE44-A863-6900D8AE703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062B43-ECC0-4FCB-8E1C-9BBD2DDBCCC3}"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50600981-8AA4-4CF7-A562-99F33A1B089E}">
      <dgm:prSet/>
      <dgm:spPr/>
      <dgm:t>
        <a:bodyPr/>
        <a:lstStyle/>
        <a:p>
          <a:r>
            <a:rPr lang="en-US" b="1" i="0"/>
            <a:t>Centralized Control</a:t>
          </a:r>
          <a:r>
            <a:rPr lang="en-US" b="0" i="0"/>
            <a:t>: Consistent security from a single dashboard.</a:t>
          </a:r>
          <a:endParaRPr lang="en-US"/>
        </a:p>
      </dgm:t>
    </dgm:pt>
    <dgm:pt modelId="{E3E584CD-F41F-4E77-9D72-D896E50F989B}" type="parTrans" cxnId="{2AC65655-E636-4EE7-A6A2-F6593631E382}">
      <dgm:prSet/>
      <dgm:spPr/>
      <dgm:t>
        <a:bodyPr/>
        <a:lstStyle/>
        <a:p>
          <a:endParaRPr lang="en-US"/>
        </a:p>
      </dgm:t>
    </dgm:pt>
    <dgm:pt modelId="{F06B1F88-30B9-4AA9-B8EA-2372125A13EF}" type="sibTrans" cxnId="{2AC65655-E636-4EE7-A6A2-F6593631E382}">
      <dgm:prSet/>
      <dgm:spPr/>
      <dgm:t>
        <a:bodyPr/>
        <a:lstStyle/>
        <a:p>
          <a:endParaRPr lang="en-US"/>
        </a:p>
      </dgm:t>
    </dgm:pt>
    <dgm:pt modelId="{72E8644A-43F4-4F7F-B60A-86208A254B2D}">
      <dgm:prSet/>
      <dgm:spPr/>
      <dgm:t>
        <a:bodyPr/>
        <a:lstStyle/>
        <a:p>
          <a:r>
            <a:rPr lang="en-US" b="1" i="0"/>
            <a:t>Multi-Factor Authentication</a:t>
          </a:r>
          <a:r>
            <a:rPr lang="en-US" b="0" i="0"/>
            <a:t>: Layered defenses against unauthorized access.</a:t>
          </a:r>
          <a:endParaRPr lang="en-US"/>
        </a:p>
      </dgm:t>
    </dgm:pt>
    <dgm:pt modelId="{76319FF3-7C1C-481D-B810-F8A79FF807E0}" type="parTrans" cxnId="{0FB05140-2B14-4E24-9CE5-EBAE693242ED}">
      <dgm:prSet/>
      <dgm:spPr/>
      <dgm:t>
        <a:bodyPr/>
        <a:lstStyle/>
        <a:p>
          <a:endParaRPr lang="en-US"/>
        </a:p>
      </dgm:t>
    </dgm:pt>
    <dgm:pt modelId="{1C551660-B68D-4534-81F4-F5C723BCD9AA}" type="sibTrans" cxnId="{0FB05140-2B14-4E24-9CE5-EBAE693242ED}">
      <dgm:prSet/>
      <dgm:spPr/>
      <dgm:t>
        <a:bodyPr/>
        <a:lstStyle/>
        <a:p>
          <a:endParaRPr lang="en-US"/>
        </a:p>
      </dgm:t>
    </dgm:pt>
    <dgm:pt modelId="{7CB8B81B-538B-4B2C-8A29-7CEBAA6BB604}">
      <dgm:prSet/>
      <dgm:spPr/>
      <dgm:t>
        <a:bodyPr/>
        <a:lstStyle/>
        <a:p>
          <a:r>
            <a:rPr lang="en-US" b="1" i="0"/>
            <a:t>Regular Updates</a:t>
          </a:r>
          <a:r>
            <a:rPr lang="en-US" b="0" i="0"/>
            <a:t>: Protection against the latest threats.</a:t>
          </a:r>
          <a:endParaRPr lang="en-US"/>
        </a:p>
      </dgm:t>
    </dgm:pt>
    <dgm:pt modelId="{1A6F4EC2-66D8-4242-B701-DC90D77A1C6F}" type="parTrans" cxnId="{E4E0131C-457C-4B86-9FFD-0D2030825702}">
      <dgm:prSet/>
      <dgm:spPr/>
      <dgm:t>
        <a:bodyPr/>
        <a:lstStyle/>
        <a:p>
          <a:endParaRPr lang="en-US"/>
        </a:p>
      </dgm:t>
    </dgm:pt>
    <dgm:pt modelId="{00BE3E88-7014-4E65-BF77-5735EF01A674}" type="sibTrans" cxnId="{E4E0131C-457C-4B86-9FFD-0D2030825702}">
      <dgm:prSet/>
      <dgm:spPr/>
      <dgm:t>
        <a:bodyPr/>
        <a:lstStyle/>
        <a:p>
          <a:endParaRPr lang="en-US"/>
        </a:p>
      </dgm:t>
    </dgm:pt>
    <dgm:pt modelId="{65C92254-EA5B-4C86-B177-D82715F97425}">
      <dgm:prSet/>
      <dgm:spPr/>
      <dgm:t>
        <a:bodyPr/>
        <a:lstStyle/>
        <a:p>
          <a:r>
            <a:rPr lang="en-US" b="1" i="0"/>
            <a:t>Advanced Encryption</a:t>
          </a:r>
          <a:r>
            <a:rPr lang="en-US" b="0" i="0"/>
            <a:t>: High-grade protection for credentials and data.</a:t>
          </a:r>
          <a:endParaRPr lang="en-US"/>
        </a:p>
      </dgm:t>
    </dgm:pt>
    <dgm:pt modelId="{61C15E36-3314-4789-905E-A6FFD846F8F3}" type="parTrans" cxnId="{C5489CE3-E373-4442-AACC-278CE95086A5}">
      <dgm:prSet/>
      <dgm:spPr/>
      <dgm:t>
        <a:bodyPr/>
        <a:lstStyle/>
        <a:p>
          <a:endParaRPr lang="en-US"/>
        </a:p>
      </dgm:t>
    </dgm:pt>
    <dgm:pt modelId="{4CACEFEB-364D-4872-B83A-0611586B8182}" type="sibTrans" cxnId="{C5489CE3-E373-4442-AACC-278CE95086A5}">
      <dgm:prSet/>
      <dgm:spPr/>
      <dgm:t>
        <a:bodyPr/>
        <a:lstStyle/>
        <a:p>
          <a:endParaRPr lang="en-US"/>
        </a:p>
      </dgm:t>
    </dgm:pt>
    <dgm:pt modelId="{B06DCCF9-3A1A-4669-A674-D80C27E13C37}">
      <dgm:prSet/>
      <dgm:spPr/>
      <dgm:t>
        <a:bodyPr/>
        <a:lstStyle/>
        <a:p>
          <a:r>
            <a:rPr lang="en-US" b="1" i="0"/>
            <a:t>Adaptive Authentication</a:t>
          </a:r>
          <a:r>
            <a:rPr lang="en-US" b="0" i="0"/>
            <a:t>: Challenges suspicious login attempts.</a:t>
          </a:r>
          <a:endParaRPr lang="en-US"/>
        </a:p>
      </dgm:t>
    </dgm:pt>
    <dgm:pt modelId="{B0F2955D-61A2-42E8-AC5C-97A834A9004B}" type="parTrans" cxnId="{0FDD9AE5-CB24-4FDA-9870-0275EA4832D9}">
      <dgm:prSet/>
      <dgm:spPr/>
      <dgm:t>
        <a:bodyPr/>
        <a:lstStyle/>
        <a:p>
          <a:endParaRPr lang="en-US"/>
        </a:p>
      </dgm:t>
    </dgm:pt>
    <dgm:pt modelId="{816B8C84-4EFE-4A72-9937-6E525CD9650D}" type="sibTrans" cxnId="{0FDD9AE5-CB24-4FDA-9870-0275EA4832D9}">
      <dgm:prSet/>
      <dgm:spPr/>
      <dgm:t>
        <a:bodyPr/>
        <a:lstStyle/>
        <a:p>
          <a:endParaRPr lang="en-US"/>
        </a:p>
      </dgm:t>
    </dgm:pt>
    <dgm:pt modelId="{97DD59AD-7FA2-4919-B920-0632CC2CF150}">
      <dgm:prSet/>
      <dgm:spPr/>
      <dgm:t>
        <a:bodyPr/>
        <a:lstStyle/>
        <a:p>
          <a:r>
            <a:rPr lang="en-US" b="1" i="0"/>
            <a:t>Single Sign-On</a:t>
          </a:r>
          <a:r>
            <a:rPr lang="en-US" b="0" i="0"/>
            <a:t>: Streamlined access and reduced password fatigue.</a:t>
          </a:r>
          <a:endParaRPr lang="en-US"/>
        </a:p>
      </dgm:t>
    </dgm:pt>
    <dgm:pt modelId="{F6B0F6AF-7136-42CB-B45F-6AADB684341E}" type="parTrans" cxnId="{2155A385-73B5-412D-9552-7CE2B29F7D86}">
      <dgm:prSet/>
      <dgm:spPr/>
      <dgm:t>
        <a:bodyPr/>
        <a:lstStyle/>
        <a:p>
          <a:endParaRPr lang="en-US"/>
        </a:p>
      </dgm:t>
    </dgm:pt>
    <dgm:pt modelId="{01AE44B8-8390-4032-A29E-C85446E0D354}" type="sibTrans" cxnId="{2155A385-73B5-412D-9552-7CE2B29F7D86}">
      <dgm:prSet/>
      <dgm:spPr/>
      <dgm:t>
        <a:bodyPr/>
        <a:lstStyle/>
        <a:p>
          <a:endParaRPr lang="en-US"/>
        </a:p>
      </dgm:t>
    </dgm:pt>
    <dgm:pt modelId="{2AE38090-23E5-439F-A1FE-EC82110F7468}">
      <dgm:prSet/>
      <dgm:spPr/>
      <dgm:t>
        <a:bodyPr/>
        <a:lstStyle/>
        <a:p>
          <a:r>
            <a:rPr lang="en-US" b="1" i="0"/>
            <a:t>Passwordless Authentication</a:t>
          </a:r>
          <a:r>
            <a:rPr lang="en-US" b="0" i="0"/>
            <a:t>: Reduce stolen password risks.</a:t>
          </a:r>
          <a:endParaRPr lang="en-US"/>
        </a:p>
      </dgm:t>
    </dgm:pt>
    <dgm:pt modelId="{4CEFD0F2-B0DA-4204-8185-2B2B1678235E}" type="parTrans" cxnId="{0EED1406-3B88-4964-9161-E2F1F208E0E5}">
      <dgm:prSet/>
      <dgm:spPr/>
      <dgm:t>
        <a:bodyPr/>
        <a:lstStyle/>
        <a:p>
          <a:endParaRPr lang="en-US"/>
        </a:p>
      </dgm:t>
    </dgm:pt>
    <dgm:pt modelId="{20029FB4-EC5E-4021-8CA9-A8AE634F2D0E}" type="sibTrans" cxnId="{0EED1406-3B88-4964-9161-E2F1F208E0E5}">
      <dgm:prSet/>
      <dgm:spPr/>
      <dgm:t>
        <a:bodyPr/>
        <a:lstStyle/>
        <a:p>
          <a:endParaRPr lang="en-US"/>
        </a:p>
      </dgm:t>
    </dgm:pt>
    <dgm:pt modelId="{54E68790-CD50-4444-8D39-33FD8D274E6F}" type="pres">
      <dgm:prSet presAssocID="{E7062B43-ECC0-4FCB-8E1C-9BBD2DDBCCC3}" presName="vert0" presStyleCnt="0">
        <dgm:presLayoutVars>
          <dgm:dir/>
          <dgm:animOne val="branch"/>
          <dgm:animLvl val="lvl"/>
        </dgm:presLayoutVars>
      </dgm:prSet>
      <dgm:spPr/>
    </dgm:pt>
    <dgm:pt modelId="{99CE2A52-1E7E-9D4B-980F-230458FF1034}" type="pres">
      <dgm:prSet presAssocID="{50600981-8AA4-4CF7-A562-99F33A1B089E}" presName="thickLine" presStyleLbl="alignNode1" presStyleIdx="0" presStyleCnt="7"/>
      <dgm:spPr/>
    </dgm:pt>
    <dgm:pt modelId="{74F0266E-D97B-3540-8FBB-98F031B05CDB}" type="pres">
      <dgm:prSet presAssocID="{50600981-8AA4-4CF7-A562-99F33A1B089E}" presName="horz1" presStyleCnt="0"/>
      <dgm:spPr/>
    </dgm:pt>
    <dgm:pt modelId="{EEA7B91C-0D14-8B42-9106-D43E01D8B3F5}" type="pres">
      <dgm:prSet presAssocID="{50600981-8AA4-4CF7-A562-99F33A1B089E}" presName="tx1" presStyleLbl="revTx" presStyleIdx="0" presStyleCnt="7"/>
      <dgm:spPr/>
    </dgm:pt>
    <dgm:pt modelId="{B84EFA85-A6B6-EC42-B3BD-57F76293556E}" type="pres">
      <dgm:prSet presAssocID="{50600981-8AA4-4CF7-A562-99F33A1B089E}" presName="vert1" presStyleCnt="0"/>
      <dgm:spPr/>
    </dgm:pt>
    <dgm:pt modelId="{9B24DEB9-FC94-F94E-9051-05494D9468D0}" type="pres">
      <dgm:prSet presAssocID="{72E8644A-43F4-4F7F-B60A-86208A254B2D}" presName="thickLine" presStyleLbl="alignNode1" presStyleIdx="1" presStyleCnt="7"/>
      <dgm:spPr/>
    </dgm:pt>
    <dgm:pt modelId="{D8EF8965-4768-174F-80C8-240002865D72}" type="pres">
      <dgm:prSet presAssocID="{72E8644A-43F4-4F7F-B60A-86208A254B2D}" presName="horz1" presStyleCnt="0"/>
      <dgm:spPr/>
    </dgm:pt>
    <dgm:pt modelId="{F2A9DDBA-3EF7-0540-BEB1-ABD1FE18B97F}" type="pres">
      <dgm:prSet presAssocID="{72E8644A-43F4-4F7F-B60A-86208A254B2D}" presName="tx1" presStyleLbl="revTx" presStyleIdx="1" presStyleCnt="7"/>
      <dgm:spPr/>
    </dgm:pt>
    <dgm:pt modelId="{A9D3EF8F-5E4C-A84C-93CD-2B878C97CB6F}" type="pres">
      <dgm:prSet presAssocID="{72E8644A-43F4-4F7F-B60A-86208A254B2D}" presName="vert1" presStyleCnt="0"/>
      <dgm:spPr/>
    </dgm:pt>
    <dgm:pt modelId="{D55CD99F-0EC3-8447-B9C8-1D531C74FB61}" type="pres">
      <dgm:prSet presAssocID="{7CB8B81B-538B-4B2C-8A29-7CEBAA6BB604}" presName="thickLine" presStyleLbl="alignNode1" presStyleIdx="2" presStyleCnt="7"/>
      <dgm:spPr/>
    </dgm:pt>
    <dgm:pt modelId="{B22D5E3B-6892-9447-B973-A5813831E756}" type="pres">
      <dgm:prSet presAssocID="{7CB8B81B-538B-4B2C-8A29-7CEBAA6BB604}" presName="horz1" presStyleCnt="0"/>
      <dgm:spPr/>
    </dgm:pt>
    <dgm:pt modelId="{29F7A9C5-A0D9-E84E-8CE8-BB41C0327E59}" type="pres">
      <dgm:prSet presAssocID="{7CB8B81B-538B-4B2C-8A29-7CEBAA6BB604}" presName="tx1" presStyleLbl="revTx" presStyleIdx="2" presStyleCnt="7"/>
      <dgm:spPr/>
    </dgm:pt>
    <dgm:pt modelId="{C149EBFC-E206-4845-A23A-4AF163751F06}" type="pres">
      <dgm:prSet presAssocID="{7CB8B81B-538B-4B2C-8A29-7CEBAA6BB604}" presName="vert1" presStyleCnt="0"/>
      <dgm:spPr/>
    </dgm:pt>
    <dgm:pt modelId="{F3AD81AE-3614-724F-972C-F39727D02543}" type="pres">
      <dgm:prSet presAssocID="{65C92254-EA5B-4C86-B177-D82715F97425}" presName="thickLine" presStyleLbl="alignNode1" presStyleIdx="3" presStyleCnt="7"/>
      <dgm:spPr/>
    </dgm:pt>
    <dgm:pt modelId="{78C1E4ED-BC6D-4744-BD03-6344130D0DD5}" type="pres">
      <dgm:prSet presAssocID="{65C92254-EA5B-4C86-B177-D82715F97425}" presName="horz1" presStyleCnt="0"/>
      <dgm:spPr/>
    </dgm:pt>
    <dgm:pt modelId="{1F145CDA-ED30-9845-BB6C-4F4650506178}" type="pres">
      <dgm:prSet presAssocID="{65C92254-EA5B-4C86-B177-D82715F97425}" presName="tx1" presStyleLbl="revTx" presStyleIdx="3" presStyleCnt="7"/>
      <dgm:spPr/>
    </dgm:pt>
    <dgm:pt modelId="{4AA60865-B466-1F4D-B90B-57064B0E136E}" type="pres">
      <dgm:prSet presAssocID="{65C92254-EA5B-4C86-B177-D82715F97425}" presName="vert1" presStyleCnt="0"/>
      <dgm:spPr/>
    </dgm:pt>
    <dgm:pt modelId="{D1F67F73-260E-DF43-93DF-2DD93D2FEDF0}" type="pres">
      <dgm:prSet presAssocID="{B06DCCF9-3A1A-4669-A674-D80C27E13C37}" presName="thickLine" presStyleLbl="alignNode1" presStyleIdx="4" presStyleCnt="7"/>
      <dgm:spPr/>
    </dgm:pt>
    <dgm:pt modelId="{ED0E99F9-30E4-3A4D-BFB7-C7AF28D546B1}" type="pres">
      <dgm:prSet presAssocID="{B06DCCF9-3A1A-4669-A674-D80C27E13C37}" presName="horz1" presStyleCnt="0"/>
      <dgm:spPr/>
    </dgm:pt>
    <dgm:pt modelId="{3A2711B6-D105-214E-9D0E-AED1D2405C74}" type="pres">
      <dgm:prSet presAssocID="{B06DCCF9-3A1A-4669-A674-D80C27E13C37}" presName="tx1" presStyleLbl="revTx" presStyleIdx="4" presStyleCnt="7"/>
      <dgm:spPr/>
    </dgm:pt>
    <dgm:pt modelId="{98BB061D-9161-FF4B-9E99-556126CF6AA1}" type="pres">
      <dgm:prSet presAssocID="{B06DCCF9-3A1A-4669-A674-D80C27E13C37}" presName="vert1" presStyleCnt="0"/>
      <dgm:spPr/>
    </dgm:pt>
    <dgm:pt modelId="{3AC30774-B2C6-C347-A46A-D7C81D771FC0}" type="pres">
      <dgm:prSet presAssocID="{97DD59AD-7FA2-4919-B920-0632CC2CF150}" presName="thickLine" presStyleLbl="alignNode1" presStyleIdx="5" presStyleCnt="7"/>
      <dgm:spPr/>
    </dgm:pt>
    <dgm:pt modelId="{90B8E87E-C9F9-3247-976C-3FBBEC1B7D48}" type="pres">
      <dgm:prSet presAssocID="{97DD59AD-7FA2-4919-B920-0632CC2CF150}" presName="horz1" presStyleCnt="0"/>
      <dgm:spPr/>
    </dgm:pt>
    <dgm:pt modelId="{B00CE59A-088F-0144-878F-D6D9DA1518B5}" type="pres">
      <dgm:prSet presAssocID="{97DD59AD-7FA2-4919-B920-0632CC2CF150}" presName="tx1" presStyleLbl="revTx" presStyleIdx="5" presStyleCnt="7"/>
      <dgm:spPr/>
    </dgm:pt>
    <dgm:pt modelId="{40E773F7-535C-844C-8FFB-9F70D9691540}" type="pres">
      <dgm:prSet presAssocID="{97DD59AD-7FA2-4919-B920-0632CC2CF150}" presName="vert1" presStyleCnt="0"/>
      <dgm:spPr/>
    </dgm:pt>
    <dgm:pt modelId="{E42C4F70-7578-6143-A36B-17C57C0DF84D}" type="pres">
      <dgm:prSet presAssocID="{2AE38090-23E5-439F-A1FE-EC82110F7468}" presName="thickLine" presStyleLbl="alignNode1" presStyleIdx="6" presStyleCnt="7"/>
      <dgm:spPr/>
    </dgm:pt>
    <dgm:pt modelId="{60C4FA14-7A51-974F-85C2-72AA854DE46A}" type="pres">
      <dgm:prSet presAssocID="{2AE38090-23E5-439F-A1FE-EC82110F7468}" presName="horz1" presStyleCnt="0"/>
      <dgm:spPr/>
    </dgm:pt>
    <dgm:pt modelId="{E4920580-8AF8-3A44-9D6E-56BB4E43CC8C}" type="pres">
      <dgm:prSet presAssocID="{2AE38090-23E5-439F-A1FE-EC82110F7468}" presName="tx1" presStyleLbl="revTx" presStyleIdx="6" presStyleCnt="7"/>
      <dgm:spPr/>
    </dgm:pt>
    <dgm:pt modelId="{9CD4D1D8-243C-EB4D-A14D-D0891F119A3B}" type="pres">
      <dgm:prSet presAssocID="{2AE38090-23E5-439F-A1FE-EC82110F7468}" presName="vert1" presStyleCnt="0"/>
      <dgm:spPr/>
    </dgm:pt>
  </dgm:ptLst>
  <dgm:cxnLst>
    <dgm:cxn modelId="{0EED1406-3B88-4964-9161-E2F1F208E0E5}" srcId="{E7062B43-ECC0-4FCB-8E1C-9BBD2DDBCCC3}" destId="{2AE38090-23E5-439F-A1FE-EC82110F7468}" srcOrd="6" destOrd="0" parTransId="{4CEFD0F2-B0DA-4204-8185-2B2B1678235E}" sibTransId="{20029FB4-EC5E-4021-8CA9-A8AE634F2D0E}"/>
    <dgm:cxn modelId="{1163DD0D-2B0B-D147-AC87-FB8CF8F2E8D6}" type="presOf" srcId="{7CB8B81B-538B-4B2C-8A29-7CEBAA6BB604}" destId="{29F7A9C5-A0D9-E84E-8CE8-BB41C0327E59}" srcOrd="0" destOrd="0" presId="urn:microsoft.com/office/officeart/2008/layout/LinedList"/>
    <dgm:cxn modelId="{E4E0131C-457C-4B86-9FFD-0D2030825702}" srcId="{E7062B43-ECC0-4FCB-8E1C-9BBD2DDBCCC3}" destId="{7CB8B81B-538B-4B2C-8A29-7CEBAA6BB604}" srcOrd="2" destOrd="0" parTransId="{1A6F4EC2-66D8-4242-B701-DC90D77A1C6F}" sibTransId="{00BE3E88-7014-4E65-BF77-5735EF01A674}"/>
    <dgm:cxn modelId="{5C337E35-2CC1-2C45-B8EA-E449EE781E04}" type="presOf" srcId="{E7062B43-ECC0-4FCB-8E1C-9BBD2DDBCCC3}" destId="{54E68790-CD50-4444-8D39-33FD8D274E6F}" srcOrd="0" destOrd="0" presId="urn:microsoft.com/office/officeart/2008/layout/LinedList"/>
    <dgm:cxn modelId="{0FB05140-2B14-4E24-9CE5-EBAE693242ED}" srcId="{E7062B43-ECC0-4FCB-8E1C-9BBD2DDBCCC3}" destId="{72E8644A-43F4-4F7F-B60A-86208A254B2D}" srcOrd="1" destOrd="0" parTransId="{76319FF3-7C1C-481D-B810-F8A79FF807E0}" sibTransId="{1C551660-B68D-4534-81F4-F5C723BCD9AA}"/>
    <dgm:cxn modelId="{2AC65655-E636-4EE7-A6A2-F6593631E382}" srcId="{E7062B43-ECC0-4FCB-8E1C-9BBD2DDBCCC3}" destId="{50600981-8AA4-4CF7-A562-99F33A1B089E}" srcOrd="0" destOrd="0" parTransId="{E3E584CD-F41F-4E77-9D72-D896E50F989B}" sibTransId="{F06B1F88-30B9-4AA9-B8EA-2372125A13EF}"/>
    <dgm:cxn modelId="{D9D6D676-0988-4447-91A2-896680CD5570}" type="presOf" srcId="{50600981-8AA4-4CF7-A562-99F33A1B089E}" destId="{EEA7B91C-0D14-8B42-9106-D43E01D8B3F5}" srcOrd="0" destOrd="0" presId="urn:microsoft.com/office/officeart/2008/layout/LinedList"/>
    <dgm:cxn modelId="{F17AEF79-35C0-EE4B-80A1-3FBB60C13B76}" type="presOf" srcId="{2AE38090-23E5-439F-A1FE-EC82110F7468}" destId="{E4920580-8AF8-3A44-9D6E-56BB4E43CC8C}" srcOrd="0" destOrd="0" presId="urn:microsoft.com/office/officeart/2008/layout/LinedList"/>
    <dgm:cxn modelId="{2155A385-73B5-412D-9552-7CE2B29F7D86}" srcId="{E7062B43-ECC0-4FCB-8E1C-9BBD2DDBCCC3}" destId="{97DD59AD-7FA2-4919-B920-0632CC2CF150}" srcOrd="5" destOrd="0" parTransId="{F6B0F6AF-7136-42CB-B45F-6AADB684341E}" sibTransId="{01AE44B8-8390-4032-A29E-C85446E0D354}"/>
    <dgm:cxn modelId="{6BDBF594-7D1E-4940-AE48-3F29A4A8CE25}" type="presOf" srcId="{B06DCCF9-3A1A-4669-A674-D80C27E13C37}" destId="{3A2711B6-D105-214E-9D0E-AED1D2405C74}" srcOrd="0" destOrd="0" presId="urn:microsoft.com/office/officeart/2008/layout/LinedList"/>
    <dgm:cxn modelId="{69D32996-2FA1-D141-8453-05458D4F70FF}" type="presOf" srcId="{97DD59AD-7FA2-4919-B920-0632CC2CF150}" destId="{B00CE59A-088F-0144-878F-D6D9DA1518B5}" srcOrd="0" destOrd="0" presId="urn:microsoft.com/office/officeart/2008/layout/LinedList"/>
    <dgm:cxn modelId="{C5489CE3-E373-4442-AACC-278CE95086A5}" srcId="{E7062B43-ECC0-4FCB-8E1C-9BBD2DDBCCC3}" destId="{65C92254-EA5B-4C86-B177-D82715F97425}" srcOrd="3" destOrd="0" parTransId="{61C15E36-3314-4789-905E-A6FFD846F8F3}" sibTransId="{4CACEFEB-364D-4872-B83A-0611586B8182}"/>
    <dgm:cxn modelId="{0FDD9AE5-CB24-4FDA-9870-0275EA4832D9}" srcId="{E7062B43-ECC0-4FCB-8E1C-9BBD2DDBCCC3}" destId="{B06DCCF9-3A1A-4669-A674-D80C27E13C37}" srcOrd="4" destOrd="0" parTransId="{B0F2955D-61A2-42E8-AC5C-97A834A9004B}" sibTransId="{816B8C84-4EFE-4A72-9937-6E525CD9650D}"/>
    <dgm:cxn modelId="{D4EBF1EC-6E68-B54B-BCFD-95B436F7829A}" type="presOf" srcId="{65C92254-EA5B-4C86-B177-D82715F97425}" destId="{1F145CDA-ED30-9845-BB6C-4F4650506178}" srcOrd="0" destOrd="0" presId="urn:microsoft.com/office/officeart/2008/layout/LinedList"/>
    <dgm:cxn modelId="{EB977FFE-39F5-6B47-8C64-0EE6559A6E41}" type="presOf" srcId="{72E8644A-43F4-4F7F-B60A-86208A254B2D}" destId="{F2A9DDBA-3EF7-0540-BEB1-ABD1FE18B97F}" srcOrd="0" destOrd="0" presId="urn:microsoft.com/office/officeart/2008/layout/LinedList"/>
    <dgm:cxn modelId="{C638A77D-38E1-254E-A7BC-9276A8C5140B}" type="presParOf" srcId="{54E68790-CD50-4444-8D39-33FD8D274E6F}" destId="{99CE2A52-1E7E-9D4B-980F-230458FF1034}" srcOrd="0" destOrd="0" presId="urn:microsoft.com/office/officeart/2008/layout/LinedList"/>
    <dgm:cxn modelId="{74ADD627-80F7-5F40-87E5-F2550392F192}" type="presParOf" srcId="{54E68790-CD50-4444-8D39-33FD8D274E6F}" destId="{74F0266E-D97B-3540-8FBB-98F031B05CDB}" srcOrd="1" destOrd="0" presId="urn:microsoft.com/office/officeart/2008/layout/LinedList"/>
    <dgm:cxn modelId="{0124BC57-9C36-7D48-8A18-5F5CF196A57C}" type="presParOf" srcId="{74F0266E-D97B-3540-8FBB-98F031B05CDB}" destId="{EEA7B91C-0D14-8B42-9106-D43E01D8B3F5}" srcOrd="0" destOrd="0" presId="urn:microsoft.com/office/officeart/2008/layout/LinedList"/>
    <dgm:cxn modelId="{A8FE8BF8-D1B0-5045-916C-9FCECB71887F}" type="presParOf" srcId="{74F0266E-D97B-3540-8FBB-98F031B05CDB}" destId="{B84EFA85-A6B6-EC42-B3BD-57F76293556E}" srcOrd="1" destOrd="0" presId="urn:microsoft.com/office/officeart/2008/layout/LinedList"/>
    <dgm:cxn modelId="{2ABE0B1A-48A1-3C43-AAB7-ACEADA06BE5C}" type="presParOf" srcId="{54E68790-CD50-4444-8D39-33FD8D274E6F}" destId="{9B24DEB9-FC94-F94E-9051-05494D9468D0}" srcOrd="2" destOrd="0" presId="urn:microsoft.com/office/officeart/2008/layout/LinedList"/>
    <dgm:cxn modelId="{8B2BCEDD-98BF-CA45-B933-A8A4FE6E93C6}" type="presParOf" srcId="{54E68790-CD50-4444-8D39-33FD8D274E6F}" destId="{D8EF8965-4768-174F-80C8-240002865D72}" srcOrd="3" destOrd="0" presId="urn:microsoft.com/office/officeart/2008/layout/LinedList"/>
    <dgm:cxn modelId="{0AB1F246-1261-6C40-BA5E-C34923CEE88F}" type="presParOf" srcId="{D8EF8965-4768-174F-80C8-240002865D72}" destId="{F2A9DDBA-3EF7-0540-BEB1-ABD1FE18B97F}" srcOrd="0" destOrd="0" presId="urn:microsoft.com/office/officeart/2008/layout/LinedList"/>
    <dgm:cxn modelId="{97372F9C-B4AB-E549-8210-D24B31597EEF}" type="presParOf" srcId="{D8EF8965-4768-174F-80C8-240002865D72}" destId="{A9D3EF8F-5E4C-A84C-93CD-2B878C97CB6F}" srcOrd="1" destOrd="0" presId="urn:microsoft.com/office/officeart/2008/layout/LinedList"/>
    <dgm:cxn modelId="{EA9F1555-0FA3-934C-A074-9EFA7FFFBDD0}" type="presParOf" srcId="{54E68790-CD50-4444-8D39-33FD8D274E6F}" destId="{D55CD99F-0EC3-8447-B9C8-1D531C74FB61}" srcOrd="4" destOrd="0" presId="urn:microsoft.com/office/officeart/2008/layout/LinedList"/>
    <dgm:cxn modelId="{8B20072A-E670-764E-A879-27B4013764D7}" type="presParOf" srcId="{54E68790-CD50-4444-8D39-33FD8D274E6F}" destId="{B22D5E3B-6892-9447-B973-A5813831E756}" srcOrd="5" destOrd="0" presId="urn:microsoft.com/office/officeart/2008/layout/LinedList"/>
    <dgm:cxn modelId="{0C9C8371-DD26-024E-9681-68C99473295C}" type="presParOf" srcId="{B22D5E3B-6892-9447-B973-A5813831E756}" destId="{29F7A9C5-A0D9-E84E-8CE8-BB41C0327E59}" srcOrd="0" destOrd="0" presId="urn:microsoft.com/office/officeart/2008/layout/LinedList"/>
    <dgm:cxn modelId="{9792E17A-E449-6740-8117-1DD364AB2847}" type="presParOf" srcId="{B22D5E3B-6892-9447-B973-A5813831E756}" destId="{C149EBFC-E206-4845-A23A-4AF163751F06}" srcOrd="1" destOrd="0" presId="urn:microsoft.com/office/officeart/2008/layout/LinedList"/>
    <dgm:cxn modelId="{6E738B4F-64EE-1646-8177-C77BD836A888}" type="presParOf" srcId="{54E68790-CD50-4444-8D39-33FD8D274E6F}" destId="{F3AD81AE-3614-724F-972C-F39727D02543}" srcOrd="6" destOrd="0" presId="urn:microsoft.com/office/officeart/2008/layout/LinedList"/>
    <dgm:cxn modelId="{A4CC6179-26C1-0E47-A656-C93EB4B7CB1C}" type="presParOf" srcId="{54E68790-CD50-4444-8D39-33FD8D274E6F}" destId="{78C1E4ED-BC6D-4744-BD03-6344130D0DD5}" srcOrd="7" destOrd="0" presId="urn:microsoft.com/office/officeart/2008/layout/LinedList"/>
    <dgm:cxn modelId="{13779950-3597-394E-8B77-DE3147A07C57}" type="presParOf" srcId="{78C1E4ED-BC6D-4744-BD03-6344130D0DD5}" destId="{1F145CDA-ED30-9845-BB6C-4F4650506178}" srcOrd="0" destOrd="0" presId="urn:microsoft.com/office/officeart/2008/layout/LinedList"/>
    <dgm:cxn modelId="{5B7852DD-8939-0E4A-BB14-FEDF43D64EB0}" type="presParOf" srcId="{78C1E4ED-BC6D-4744-BD03-6344130D0DD5}" destId="{4AA60865-B466-1F4D-B90B-57064B0E136E}" srcOrd="1" destOrd="0" presId="urn:microsoft.com/office/officeart/2008/layout/LinedList"/>
    <dgm:cxn modelId="{6FF01FD1-75F5-F947-A569-7575C44EA7D0}" type="presParOf" srcId="{54E68790-CD50-4444-8D39-33FD8D274E6F}" destId="{D1F67F73-260E-DF43-93DF-2DD93D2FEDF0}" srcOrd="8" destOrd="0" presId="urn:microsoft.com/office/officeart/2008/layout/LinedList"/>
    <dgm:cxn modelId="{47BB67DC-8520-3C42-8164-6A0C1351A334}" type="presParOf" srcId="{54E68790-CD50-4444-8D39-33FD8D274E6F}" destId="{ED0E99F9-30E4-3A4D-BFB7-C7AF28D546B1}" srcOrd="9" destOrd="0" presId="urn:microsoft.com/office/officeart/2008/layout/LinedList"/>
    <dgm:cxn modelId="{66BCD6C6-D539-1449-8821-8C00AF804658}" type="presParOf" srcId="{ED0E99F9-30E4-3A4D-BFB7-C7AF28D546B1}" destId="{3A2711B6-D105-214E-9D0E-AED1D2405C74}" srcOrd="0" destOrd="0" presId="urn:microsoft.com/office/officeart/2008/layout/LinedList"/>
    <dgm:cxn modelId="{45713099-9588-224E-A77B-45919F31E5AA}" type="presParOf" srcId="{ED0E99F9-30E4-3A4D-BFB7-C7AF28D546B1}" destId="{98BB061D-9161-FF4B-9E99-556126CF6AA1}" srcOrd="1" destOrd="0" presId="urn:microsoft.com/office/officeart/2008/layout/LinedList"/>
    <dgm:cxn modelId="{86585942-CB2F-114D-9208-684FB47A529E}" type="presParOf" srcId="{54E68790-CD50-4444-8D39-33FD8D274E6F}" destId="{3AC30774-B2C6-C347-A46A-D7C81D771FC0}" srcOrd="10" destOrd="0" presId="urn:microsoft.com/office/officeart/2008/layout/LinedList"/>
    <dgm:cxn modelId="{2E16D3D6-CD42-4040-B8A8-6C95C796671D}" type="presParOf" srcId="{54E68790-CD50-4444-8D39-33FD8D274E6F}" destId="{90B8E87E-C9F9-3247-976C-3FBBEC1B7D48}" srcOrd="11" destOrd="0" presId="urn:microsoft.com/office/officeart/2008/layout/LinedList"/>
    <dgm:cxn modelId="{E61A5EAB-3145-2144-B8E2-D47D23BE541F}" type="presParOf" srcId="{90B8E87E-C9F9-3247-976C-3FBBEC1B7D48}" destId="{B00CE59A-088F-0144-878F-D6D9DA1518B5}" srcOrd="0" destOrd="0" presId="urn:microsoft.com/office/officeart/2008/layout/LinedList"/>
    <dgm:cxn modelId="{CB3CBDC7-B9D4-1D40-AD10-F4DEEC6AAB3D}" type="presParOf" srcId="{90B8E87E-C9F9-3247-976C-3FBBEC1B7D48}" destId="{40E773F7-535C-844C-8FFB-9F70D9691540}" srcOrd="1" destOrd="0" presId="urn:microsoft.com/office/officeart/2008/layout/LinedList"/>
    <dgm:cxn modelId="{3CE9D50C-6864-6D4C-8F12-9DF3DAE5ACF4}" type="presParOf" srcId="{54E68790-CD50-4444-8D39-33FD8D274E6F}" destId="{E42C4F70-7578-6143-A36B-17C57C0DF84D}" srcOrd="12" destOrd="0" presId="urn:microsoft.com/office/officeart/2008/layout/LinedList"/>
    <dgm:cxn modelId="{7A9D3B18-DF18-D44C-97BA-11BC2EFA9072}" type="presParOf" srcId="{54E68790-CD50-4444-8D39-33FD8D274E6F}" destId="{60C4FA14-7A51-974F-85C2-72AA854DE46A}" srcOrd="13" destOrd="0" presId="urn:microsoft.com/office/officeart/2008/layout/LinedList"/>
    <dgm:cxn modelId="{24767F23-980B-ED47-8FB7-3D9DFD5F3545}" type="presParOf" srcId="{60C4FA14-7A51-974F-85C2-72AA854DE46A}" destId="{E4920580-8AF8-3A44-9D6E-56BB4E43CC8C}" srcOrd="0" destOrd="0" presId="urn:microsoft.com/office/officeart/2008/layout/LinedList"/>
    <dgm:cxn modelId="{F179BCC4-6930-B54C-AA1E-630C4B845BDF}" type="presParOf" srcId="{60C4FA14-7A51-974F-85C2-72AA854DE46A}" destId="{9CD4D1D8-243C-EB4D-A14D-D0891F119A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3832A4-EFDD-43D8-9EEF-A87108F85D8E}"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249BB813-2BC6-4F33-9166-0162EF361ECE}">
      <dgm:prSet/>
      <dgm:spPr/>
      <dgm:t>
        <a:bodyPr/>
        <a:lstStyle/>
        <a:p>
          <a:r>
            <a:rPr lang="en-US" b="1" i="0"/>
            <a:t>Brute Force Protection</a:t>
          </a:r>
          <a:r>
            <a:rPr lang="en-US" b="0" i="0"/>
            <a:t>: Blocks repeated malicious login attempts.</a:t>
          </a:r>
          <a:endParaRPr lang="en-US"/>
        </a:p>
      </dgm:t>
    </dgm:pt>
    <dgm:pt modelId="{F20AD027-6FE3-40FA-83C6-CB65AD07365D}" type="parTrans" cxnId="{2D5DB638-954A-4578-B9D0-4F3ED2AC844C}">
      <dgm:prSet/>
      <dgm:spPr/>
      <dgm:t>
        <a:bodyPr/>
        <a:lstStyle/>
        <a:p>
          <a:endParaRPr lang="en-US"/>
        </a:p>
      </dgm:t>
    </dgm:pt>
    <dgm:pt modelId="{F0055465-C95F-4445-96E7-A0ED605FC730}" type="sibTrans" cxnId="{2D5DB638-954A-4578-B9D0-4F3ED2AC844C}">
      <dgm:prSet/>
      <dgm:spPr/>
      <dgm:t>
        <a:bodyPr/>
        <a:lstStyle/>
        <a:p>
          <a:endParaRPr lang="en-US"/>
        </a:p>
      </dgm:t>
    </dgm:pt>
    <dgm:pt modelId="{C8B3C40A-16B0-4141-829A-5592D739E9AF}">
      <dgm:prSet/>
      <dgm:spPr/>
      <dgm:t>
        <a:bodyPr/>
        <a:lstStyle/>
        <a:p>
          <a:r>
            <a:rPr lang="en-US" b="1" i="0"/>
            <a:t>Secure User Onboarding</a:t>
          </a:r>
          <a:r>
            <a:rPr lang="en-US" b="0" i="0"/>
            <a:t>: Safe and verified entry for new users.</a:t>
          </a:r>
          <a:endParaRPr lang="en-US"/>
        </a:p>
      </dgm:t>
    </dgm:pt>
    <dgm:pt modelId="{A474E36E-6E04-4193-A635-04F49EE25626}" type="parTrans" cxnId="{56CF3E1A-2B81-4992-A39F-081015863F9F}">
      <dgm:prSet/>
      <dgm:spPr/>
      <dgm:t>
        <a:bodyPr/>
        <a:lstStyle/>
        <a:p>
          <a:endParaRPr lang="en-US"/>
        </a:p>
      </dgm:t>
    </dgm:pt>
    <dgm:pt modelId="{8F6F9642-6BB3-444F-AE63-06D575FF95C4}" type="sibTrans" cxnId="{56CF3E1A-2B81-4992-A39F-081015863F9F}">
      <dgm:prSet/>
      <dgm:spPr/>
      <dgm:t>
        <a:bodyPr/>
        <a:lstStyle/>
        <a:p>
          <a:endParaRPr lang="en-US"/>
        </a:p>
      </dgm:t>
    </dgm:pt>
    <dgm:pt modelId="{F4991270-69E7-45C2-8629-610FDD7876BC}">
      <dgm:prSet/>
      <dgm:spPr/>
      <dgm:t>
        <a:bodyPr/>
        <a:lstStyle/>
        <a:p>
          <a:r>
            <a:rPr lang="en-US" b="1" i="0"/>
            <a:t>Audit Trails</a:t>
          </a:r>
          <a:r>
            <a:rPr lang="en-US" b="0" i="0"/>
            <a:t>: Detailed logs for review and compliance.</a:t>
          </a:r>
          <a:endParaRPr lang="en-US"/>
        </a:p>
      </dgm:t>
    </dgm:pt>
    <dgm:pt modelId="{98AFAF5C-5069-4E18-93D5-4827DB91AC21}" type="parTrans" cxnId="{715EE0E2-05ED-454C-BE15-4BA0CCD50A47}">
      <dgm:prSet/>
      <dgm:spPr/>
      <dgm:t>
        <a:bodyPr/>
        <a:lstStyle/>
        <a:p>
          <a:endParaRPr lang="en-US"/>
        </a:p>
      </dgm:t>
    </dgm:pt>
    <dgm:pt modelId="{12006B3A-579D-4F39-A2A8-0590512D7D73}" type="sibTrans" cxnId="{715EE0E2-05ED-454C-BE15-4BA0CCD50A47}">
      <dgm:prSet/>
      <dgm:spPr/>
      <dgm:t>
        <a:bodyPr/>
        <a:lstStyle/>
        <a:p>
          <a:endParaRPr lang="en-US"/>
        </a:p>
      </dgm:t>
    </dgm:pt>
    <dgm:pt modelId="{6627F42A-4DDA-46C5-9C39-21B5C90BEEB3}">
      <dgm:prSet/>
      <dgm:spPr/>
      <dgm:t>
        <a:bodyPr/>
        <a:lstStyle/>
        <a:p>
          <a:r>
            <a:rPr lang="en-US" b="1" i="0"/>
            <a:t>Standards Compliance</a:t>
          </a:r>
          <a:r>
            <a:rPr lang="en-US" b="0" i="0"/>
            <a:t>: Adheres to recognized security standards.</a:t>
          </a:r>
          <a:endParaRPr lang="en-US"/>
        </a:p>
      </dgm:t>
    </dgm:pt>
    <dgm:pt modelId="{1B906744-3253-4C9A-B0F3-591FB6D3DF76}" type="parTrans" cxnId="{40E47502-F91B-49BA-B422-65B80D5EC32B}">
      <dgm:prSet/>
      <dgm:spPr/>
      <dgm:t>
        <a:bodyPr/>
        <a:lstStyle/>
        <a:p>
          <a:endParaRPr lang="en-US"/>
        </a:p>
      </dgm:t>
    </dgm:pt>
    <dgm:pt modelId="{09D094D1-536E-4920-A29A-D3AC1354548F}" type="sibTrans" cxnId="{40E47502-F91B-49BA-B422-65B80D5EC32B}">
      <dgm:prSet/>
      <dgm:spPr/>
      <dgm:t>
        <a:bodyPr/>
        <a:lstStyle/>
        <a:p>
          <a:endParaRPr lang="en-US"/>
        </a:p>
      </dgm:t>
    </dgm:pt>
    <dgm:pt modelId="{7E6D94D0-9958-4D48-8DAA-9AA9260C64EE}">
      <dgm:prSet/>
      <dgm:spPr/>
      <dgm:t>
        <a:bodyPr/>
        <a:lstStyle/>
        <a:p>
          <a:r>
            <a:rPr lang="en-US" b="1" i="0"/>
            <a:t>Anomaly Detection</a:t>
          </a:r>
          <a:r>
            <a:rPr lang="en-US" b="0" i="0"/>
            <a:t>: Alerts on unusual behavior.</a:t>
          </a:r>
          <a:endParaRPr lang="en-US"/>
        </a:p>
      </dgm:t>
    </dgm:pt>
    <dgm:pt modelId="{0C223A55-E124-4072-ACA8-387036D592C9}" type="parTrans" cxnId="{2DFA6ED4-8B66-4702-9608-5A9BA787CD63}">
      <dgm:prSet/>
      <dgm:spPr/>
      <dgm:t>
        <a:bodyPr/>
        <a:lstStyle/>
        <a:p>
          <a:endParaRPr lang="en-US"/>
        </a:p>
      </dgm:t>
    </dgm:pt>
    <dgm:pt modelId="{AABA2589-ECC4-40F5-8709-11ECC6C2E57D}" type="sibTrans" cxnId="{2DFA6ED4-8B66-4702-9608-5A9BA787CD63}">
      <dgm:prSet/>
      <dgm:spPr/>
      <dgm:t>
        <a:bodyPr/>
        <a:lstStyle/>
        <a:p>
          <a:endParaRPr lang="en-US"/>
        </a:p>
      </dgm:t>
    </dgm:pt>
    <dgm:pt modelId="{D447CFBD-69D0-4A3F-A965-4643D4333929}">
      <dgm:prSet/>
      <dgm:spPr/>
      <dgm:t>
        <a:bodyPr/>
        <a:lstStyle/>
        <a:p>
          <a:r>
            <a:rPr lang="en-US" b="1" i="0"/>
            <a:t>Session Management</a:t>
          </a:r>
          <a:r>
            <a:rPr lang="en-US" b="0" i="0"/>
            <a:t>: Control and oversee user sessions.</a:t>
          </a:r>
          <a:endParaRPr lang="en-US"/>
        </a:p>
      </dgm:t>
    </dgm:pt>
    <dgm:pt modelId="{E8AA4DD8-D40D-46FC-9D72-1877D2516128}" type="parTrans" cxnId="{BF279376-1223-4D93-AA95-B04A941ED7E3}">
      <dgm:prSet/>
      <dgm:spPr/>
      <dgm:t>
        <a:bodyPr/>
        <a:lstStyle/>
        <a:p>
          <a:endParaRPr lang="en-US"/>
        </a:p>
      </dgm:t>
    </dgm:pt>
    <dgm:pt modelId="{33B1CC41-249C-41C1-931E-DAEEF51B0E74}" type="sibTrans" cxnId="{BF279376-1223-4D93-AA95-B04A941ED7E3}">
      <dgm:prSet/>
      <dgm:spPr/>
      <dgm:t>
        <a:bodyPr/>
        <a:lstStyle/>
        <a:p>
          <a:endParaRPr lang="en-US"/>
        </a:p>
      </dgm:t>
    </dgm:pt>
    <dgm:pt modelId="{ED44A6A4-6E0B-454B-B132-400E84DB69EE}">
      <dgm:prSet/>
      <dgm:spPr/>
      <dgm:t>
        <a:bodyPr/>
        <a:lstStyle/>
        <a:p>
          <a:r>
            <a:rPr lang="en-US" b="1" i="0"/>
            <a:t>Secure Storage</a:t>
          </a:r>
          <a:r>
            <a:rPr lang="en-US" b="0" i="0"/>
            <a:t>: Safe credential management with hashing/salting.</a:t>
          </a:r>
          <a:endParaRPr lang="en-US"/>
        </a:p>
      </dgm:t>
    </dgm:pt>
    <dgm:pt modelId="{BF8010C2-5930-41BA-BC7D-04320E845BB5}" type="parTrans" cxnId="{D7EFA278-2CB5-4778-9D29-60D16EF5E1E1}">
      <dgm:prSet/>
      <dgm:spPr/>
      <dgm:t>
        <a:bodyPr/>
        <a:lstStyle/>
        <a:p>
          <a:endParaRPr lang="en-US"/>
        </a:p>
      </dgm:t>
    </dgm:pt>
    <dgm:pt modelId="{298C7C4F-1C76-471D-8E50-C3F9D6A89345}" type="sibTrans" cxnId="{D7EFA278-2CB5-4778-9D29-60D16EF5E1E1}">
      <dgm:prSet/>
      <dgm:spPr/>
      <dgm:t>
        <a:bodyPr/>
        <a:lstStyle/>
        <a:p>
          <a:endParaRPr lang="en-US"/>
        </a:p>
      </dgm:t>
    </dgm:pt>
    <dgm:pt modelId="{3D6968C6-A60C-494F-9125-B409934D5324}">
      <dgm:prSet/>
      <dgm:spPr/>
      <dgm:t>
        <a:bodyPr/>
        <a:lstStyle/>
        <a:p>
          <a:r>
            <a:rPr lang="en-US" b="1" i="0"/>
            <a:t>Token-Based Authentication</a:t>
          </a:r>
          <a:r>
            <a:rPr lang="en-US" b="0" i="0"/>
            <a:t>: Uses tokens, not credentials.</a:t>
          </a:r>
          <a:endParaRPr lang="en-US"/>
        </a:p>
      </dgm:t>
    </dgm:pt>
    <dgm:pt modelId="{4AD7E669-F37E-4764-B36D-30CA886E7F50}" type="parTrans" cxnId="{CF85CA7D-0152-4717-8AA6-087B49BFB675}">
      <dgm:prSet/>
      <dgm:spPr/>
      <dgm:t>
        <a:bodyPr/>
        <a:lstStyle/>
        <a:p>
          <a:endParaRPr lang="en-US"/>
        </a:p>
      </dgm:t>
    </dgm:pt>
    <dgm:pt modelId="{4C64D66E-5234-41B9-9AC0-98EEC91077D3}" type="sibTrans" cxnId="{CF85CA7D-0152-4717-8AA6-087B49BFB675}">
      <dgm:prSet/>
      <dgm:spPr/>
      <dgm:t>
        <a:bodyPr/>
        <a:lstStyle/>
        <a:p>
          <a:endParaRPr lang="en-US"/>
        </a:p>
      </dgm:t>
    </dgm:pt>
    <dgm:pt modelId="{B1273880-97AB-4EBB-AFB4-E5C458C7DD1A}">
      <dgm:prSet/>
      <dgm:spPr/>
      <dgm:t>
        <a:bodyPr/>
        <a:lstStyle/>
        <a:p>
          <a:r>
            <a:rPr lang="en-US" b="1" i="0"/>
            <a:t>Regular Security Audits</a:t>
          </a:r>
          <a:r>
            <a:rPr lang="en-US" b="0" i="0"/>
            <a:t>: Periodic third-party security checks.</a:t>
          </a:r>
          <a:endParaRPr lang="en-US"/>
        </a:p>
      </dgm:t>
    </dgm:pt>
    <dgm:pt modelId="{29B6E0D5-57E0-4427-999D-4E85B07B12B0}" type="parTrans" cxnId="{72FE7C8D-0C01-4A2D-A859-A0B43B68F1E2}">
      <dgm:prSet/>
      <dgm:spPr/>
      <dgm:t>
        <a:bodyPr/>
        <a:lstStyle/>
        <a:p>
          <a:endParaRPr lang="en-US"/>
        </a:p>
      </dgm:t>
    </dgm:pt>
    <dgm:pt modelId="{B638AD19-EB13-4794-A5AF-0BCEA2E8D86C}" type="sibTrans" cxnId="{72FE7C8D-0C01-4A2D-A859-A0B43B68F1E2}">
      <dgm:prSet/>
      <dgm:spPr/>
      <dgm:t>
        <a:bodyPr/>
        <a:lstStyle/>
        <a:p>
          <a:endParaRPr lang="en-US"/>
        </a:p>
      </dgm:t>
    </dgm:pt>
    <dgm:pt modelId="{04D58A4F-F390-45DD-9168-CF7489062ABE}">
      <dgm:prSet/>
      <dgm:spPr/>
      <dgm:t>
        <a:bodyPr/>
        <a:lstStyle/>
        <a:p>
          <a:r>
            <a:rPr lang="en-US" b="1" i="0"/>
            <a:t>Threat Intelligence</a:t>
          </a:r>
          <a:r>
            <a:rPr lang="en-US" b="0" i="0"/>
            <a:t>: Blocks known malicious sources.</a:t>
          </a:r>
          <a:endParaRPr lang="en-US"/>
        </a:p>
      </dgm:t>
    </dgm:pt>
    <dgm:pt modelId="{B9DBAE79-EC74-47CE-AD4A-518F61B70B45}" type="parTrans" cxnId="{C712DA3A-FDB8-4FBB-AA45-3953A058A9FC}">
      <dgm:prSet/>
      <dgm:spPr/>
      <dgm:t>
        <a:bodyPr/>
        <a:lstStyle/>
        <a:p>
          <a:endParaRPr lang="en-US"/>
        </a:p>
      </dgm:t>
    </dgm:pt>
    <dgm:pt modelId="{90CD8050-7CD2-4262-992C-34B5DC9F417B}" type="sibTrans" cxnId="{C712DA3A-FDB8-4FBB-AA45-3953A058A9FC}">
      <dgm:prSet/>
      <dgm:spPr/>
      <dgm:t>
        <a:bodyPr/>
        <a:lstStyle/>
        <a:p>
          <a:endParaRPr lang="en-US"/>
        </a:p>
      </dgm:t>
    </dgm:pt>
    <dgm:pt modelId="{875C035A-AA77-8E49-8BB3-A86A00B6A6D9}" type="pres">
      <dgm:prSet presAssocID="{643832A4-EFDD-43D8-9EEF-A87108F85D8E}" presName="vert0" presStyleCnt="0">
        <dgm:presLayoutVars>
          <dgm:dir/>
          <dgm:animOne val="branch"/>
          <dgm:animLvl val="lvl"/>
        </dgm:presLayoutVars>
      </dgm:prSet>
      <dgm:spPr/>
    </dgm:pt>
    <dgm:pt modelId="{7CEE5265-9E4B-EF43-829E-542F1474E574}" type="pres">
      <dgm:prSet presAssocID="{249BB813-2BC6-4F33-9166-0162EF361ECE}" presName="thickLine" presStyleLbl="alignNode1" presStyleIdx="0" presStyleCnt="10"/>
      <dgm:spPr/>
    </dgm:pt>
    <dgm:pt modelId="{249C3F5C-10C2-0E46-9677-26AFE5C10AC3}" type="pres">
      <dgm:prSet presAssocID="{249BB813-2BC6-4F33-9166-0162EF361ECE}" presName="horz1" presStyleCnt="0"/>
      <dgm:spPr/>
    </dgm:pt>
    <dgm:pt modelId="{9416F22E-B5A5-3741-92DD-D8D3D425E670}" type="pres">
      <dgm:prSet presAssocID="{249BB813-2BC6-4F33-9166-0162EF361ECE}" presName="tx1" presStyleLbl="revTx" presStyleIdx="0" presStyleCnt="10"/>
      <dgm:spPr/>
    </dgm:pt>
    <dgm:pt modelId="{493769DD-F0B6-D14E-BAAF-0397D9EB07A7}" type="pres">
      <dgm:prSet presAssocID="{249BB813-2BC6-4F33-9166-0162EF361ECE}" presName="vert1" presStyleCnt="0"/>
      <dgm:spPr/>
    </dgm:pt>
    <dgm:pt modelId="{03580630-0F16-C744-A1AB-E5340C4781F3}" type="pres">
      <dgm:prSet presAssocID="{C8B3C40A-16B0-4141-829A-5592D739E9AF}" presName="thickLine" presStyleLbl="alignNode1" presStyleIdx="1" presStyleCnt="10"/>
      <dgm:spPr/>
    </dgm:pt>
    <dgm:pt modelId="{B1326B5B-EE1D-5646-A0BD-6DF50FC95A8E}" type="pres">
      <dgm:prSet presAssocID="{C8B3C40A-16B0-4141-829A-5592D739E9AF}" presName="horz1" presStyleCnt="0"/>
      <dgm:spPr/>
    </dgm:pt>
    <dgm:pt modelId="{0C7C7F48-756B-6940-834D-A2BB4B66F3BB}" type="pres">
      <dgm:prSet presAssocID="{C8B3C40A-16B0-4141-829A-5592D739E9AF}" presName="tx1" presStyleLbl="revTx" presStyleIdx="1" presStyleCnt="10"/>
      <dgm:spPr/>
    </dgm:pt>
    <dgm:pt modelId="{D2B7E71E-20CD-D749-9882-76AD7E222FDA}" type="pres">
      <dgm:prSet presAssocID="{C8B3C40A-16B0-4141-829A-5592D739E9AF}" presName="vert1" presStyleCnt="0"/>
      <dgm:spPr/>
    </dgm:pt>
    <dgm:pt modelId="{AA4549D1-6693-474A-9CB5-93713A6F82C9}" type="pres">
      <dgm:prSet presAssocID="{F4991270-69E7-45C2-8629-610FDD7876BC}" presName="thickLine" presStyleLbl="alignNode1" presStyleIdx="2" presStyleCnt="10"/>
      <dgm:spPr/>
    </dgm:pt>
    <dgm:pt modelId="{F27FC81B-FB02-D642-8EE0-3A8844733400}" type="pres">
      <dgm:prSet presAssocID="{F4991270-69E7-45C2-8629-610FDD7876BC}" presName="horz1" presStyleCnt="0"/>
      <dgm:spPr/>
    </dgm:pt>
    <dgm:pt modelId="{AA685430-A00D-844E-BBEB-9E90E4279DDC}" type="pres">
      <dgm:prSet presAssocID="{F4991270-69E7-45C2-8629-610FDD7876BC}" presName="tx1" presStyleLbl="revTx" presStyleIdx="2" presStyleCnt="10"/>
      <dgm:spPr/>
    </dgm:pt>
    <dgm:pt modelId="{5F87AE4D-30F6-564D-BCCB-70FEA8322D23}" type="pres">
      <dgm:prSet presAssocID="{F4991270-69E7-45C2-8629-610FDD7876BC}" presName="vert1" presStyleCnt="0"/>
      <dgm:spPr/>
    </dgm:pt>
    <dgm:pt modelId="{C3630536-25E5-BF42-A5FA-43C2C6566500}" type="pres">
      <dgm:prSet presAssocID="{6627F42A-4DDA-46C5-9C39-21B5C90BEEB3}" presName="thickLine" presStyleLbl="alignNode1" presStyleIdx="3" presStyleCnt="10"/>
      <dgm:spPr/>
    </dgm:pt>
    <dgm:pt modelId="{C708C786-90CD-1045-8E4C-FBBFC3DE5BD9}" type="pres">
      <dgm:prSet presAssocID="{6627F42A-4DDA-46C5-9C39-21B5C90BEEB3}" presName="horz1" presStyleCnt="0"/>
      <dgm:spPr/>
    </dgm:pt>
    <dgm:pt modelId="{1C28DB58-42FA-D349-9405-C6C48528FC3E}" type="pres">
      <dgm:prSet presAssocID="{6627F42A-4DDA-46C5-9C39-21B5C90BEEB3}" presName="tx1" presStyleLbl="revTx" presStyleIdx="3" presStyleCnt="10"/>
      <dgm:spPr/>
    </dgm:pt>
    <dgm:pt modelId="{3BD16205-9655-2740-9389-9610ABDADD9D}" type="pres">
      <dgm:prSet presAssocID="{6627F42A-4DDA-46C5-9C39-21B5C90BEEB3}" presName="vert1" presStyleCnt="0"/>
      <dgm:spPr/>
    </dgm:pt>
    <dgm:pt modelId="{0B6A7667-2D57-2046-8CA2-D36B9023E3BF}" type="pres">
      <dgm:prSet presAssocID="{7E6D94D0-9958-4D48-8DAA-9AA9260C64EE}" presName="thickLine" presStyleLbl="alignNode1" presStyleIdx="4" presStyleCnt="10"/>
      <dgm:spPr/>
    </dgm:pt>
    <dgm:pt modelId="{485A6137-970E-3D48-B5D3-4C2B48E8AFC4}" type="pres">
      <dgm:prSet presAssocID="{7E6D94D0-9958-4D48-8DAA-9AA9260C64EE}" presName="horz1" presStyleCnt="0"/>
      <dgm:spPr/>
    </dgm:pt>
    <dgm:pt modelId="{F0D0E247-CBB6-204C-9135-DEA417B356D1}" type="pres">
      <dgm:prSet presAssocID="{7E6D94D0-9958-4D48-8DAA-9AA9260C64EE}" presName="tx1" presStyleLbl="revTx" presStyleIdx="4" presStyleCnt="10"/>
      <dgm:spPr/>
    </dgm:pt>
    <dgm:pt modelId="{9A45F5C9-4921-6546-8F37-D116DB2E0E3A}" type="pres">
      <dgm:prSet presAssocID="{7E6D94D0-9958-4D48-8DAA-9AA9260C64EE}" presName="vert1" presStyleCnt="0"/>
      <dgm:spPr/>
    </dgm:pt>
    <dgm:pt modelId="{62911995-904E-8040-B793-3020CBC1FC0D}" type="pres">
      <dgm:prSet presAssocID="{D447CFBD-69D0-4A3F-A965-4643D4333929}" presName="thickLine" presStyleLbl="alignNode1" presStyleIdx="5" presStyleCnt="10"/>
      <dgm:spPr/>
    </dgm:pt>
    <dgm:pt modelId="{F9134C5E-4CC0-4B4E-A47B-584A9D7B016B}" type="pres">
      <dgm:prSet presAssocID="{D447CFBD-69D0-4A3F-A965-4643D4333929}" presName="horz1" presStyleCnt="0"/>
      <dgm:spPr/>
    </dgm:pt>
    <dgm:pt modelId="{215017FC-FE92-894F-9392-EBBE15C3B02B}" type="pres">
      <dgm:prSet presAssocID="{D447CFBD-69D0-4A3F-A965-4643D4333929}" presName="tx1" presStyleLbl="revTx" presStyleIdx="5" presStyleCnt="10"/>
      <dgm:spPr/>
    </dgm:pt>
    <dgm:pt modelId="{288F8EF5-C9F0-1843-9BDA-960DFD210D22}" type="pres">
      <dgm:prSet presAssocID="{D447CFBD-69D0-4A3F-A965-4643D4333929}" presName="vert1" presStyleCnt="0"/>
      <dgm:spPr/>
    </dgm:pt>
    <dgm:pt modelId="{17BCCF90-A5D3-174E-9298-6BC3D822BCED}" type="pres">
      <dgm:prSet presAssocID="{ED44A6A4-6E0B-454B-B132-400E84DB69EE}" presName="thickLine" presStyleLbl="alignNode1" presStyleIdx="6" presStyleCnt="10"/>
      <dgm:spPr/>
    </dgm:pt>
    <dgm:pt modelId="{6249D684-259A-5444-959B-EA2E1A7F8036}" type="pres">
      <dgm:prSet presAssocID="{ED44A6A4-6E0B-454B-B132-400E84DB69EE}" presName="horz1" presStyleCnt="0"/>
      <dgm:spPr/>
    </dgm:pt>
    <dgm:pt modelId="{802FE4C9-C1E5-F245-99BF-FC13842A3B10}" type="pres">
      <dgm:prSet presAssocID="{ED44A6A4-6E0B-454B-B132-400E84DB69EE}" presName="tx1" presStyleLbl="revTx" presStyleIdx="6" presStyleCnt="10"/>
      <dgm:spPr/>
    </dgm:pt>
    <dgm:pt modelId="{D7BAD3B8-1984-B24B-9399-674ED1744E0D}" type="pres">
      <dgm:prSet presAssocID="{ED44A6A4-6E0B-454B-B132-400E84DB69EE}" presName="vert1" presStyleCnt="0"/>
      <dgm:spPr/>
    </dgm:pt>
    <dgm:pt modelId="{70E8CD6F-FA0D-AA4E-8901-F463D6599724}" type="pres">
      <dgm:prSet presAssocID="{3D6968C6-A60C-494F-9125-B409934D5324}" presName="thickLine" presStyleLbl="alignNode1" presStyleIdx="7" presStyleCnt="10"/>
      <dgm:spPr/>
    </dgm:pt>
    <dgm:pt modelId="{52AE94A4-D8C2-E84B-9BB9-1E291C25F223}" type="pres">
      <dgm:prSet presAssocID="{3D6968C6-A60C-494F-9125-B409934D5324}" presName="horz1" presStyleCnt="0"/>
      <dgm:spPr/>
    </dgm:pt>
    <dgm:pt modelId="{C09B8DC0-6EEC-A34C-9200-350FC1408AED}" type="pres">
      <dgm:prSet presAssocID="{3D6968C6-A60C-494F-9125-B409934D5324}" presName="tx1" presStyleLbl="revTx" presStyleIdx="7" presStyleCnt="10"/>
      <dgm:spPr/>
    </dgm:pt>
    <dgm:pt modelId="{17753D66-7E1D-264D-88EF-3DB56B1E6EBA}" type="pres">
      <dgm:prSet presAssocID="{3D6968C6-A60C-494F-9125-B409934D5324}" presName="vert1" presStyleCnt="0"/>
      <dgm:spPr/>
    </dgm:pt>
    <dgm:pt modelId="{0D50127C-C81F-8940-B3FF-6D392EBBB279}" type="pres">
      <dgm:prSet presAssocID="{B1273880-97AB-4EBB-AFB4-E5C458C7DD1A}" presName="thickLine" presStyleLbl="alignNode1" presStyleIdx="8" presStyleCnt="10"/>
      <dgm:spPr/>
    </dgm:pt>
    <dgm:pt modelId="{DA2CD116-4E43-AE48-B8F4-2EE946873D53}" type="pres">
      <dgm:prSet presAssocID="{B1273880-97AB-4EBB-AFB4-E5C458C7DD1A}" presName="horz1" presStyleCnt="0"/>
      <dgm:spPr/>
    </dgm:pt>
    <dgm:pt modelId="{3034FE3C-9035-1740-8A57-85757FF44D2F}" type="pres">
      <dgm:prSet presAssocID="{B1273880-97AB-4EBB-AFB4-E5C458C7DD1A}" presName="tx1" presStyleLbl="revTx" presStyleIdx="8" presStyleCnt="10"/>
      <dgm:spPr/>
    </dgm:pt>
    <dgm:pt modelId="{703084B9-513A-CD4E-BEE4-003C51BBE472}" type="pres">
      <dgm:prSet presAssocID="{B1273880-97AB-4EBB-AFB4-E5C458C7DD1A}" presName="vert1" presStyleCnt="0"/>
      <dgm:spPr/>
    </dgm:pt>
    <dgm:pt modelId="{D55D413E-B644-A141-B8FF-8CC5D0495EDE}" type="pres">
      <dgm:prSet presAssocID="{04D58A4F-F390-45DD-9168-CF7489062ABE}" presName="thickLine" presStyleLbl="alignNode1" presStyleIdx="9" presStyleCnt="10"/>
      <dgm:spPr/>
    </dgm:pt>
    <dgm:pt modelId="{3B7ECE66-BA46-5E42-BE62-53878C98D39C}" type="pres">
      <dgm:prSet presAssocID="{04D58A4F-F390-45DD-9168-CF7489062ABE}" presName="horz1" presStyleCnt="0"/>
      <dgm:spPr/>
    </dgm:pt>
    <dgm:pt modelId="{67CCF4CB-2066-9244-BC8E-DD97ADA4C58C}" type="pres">
      <dgm:prSet presAssocID="{04D58A4F-F390-45DD-9168-CF7489062ABE}" presName="tx1" presStyleLbl="revTx" presStyleIdx="9" presStyleCnt="10"/>
      <dgm:spPr/>
    </dgm:pt>
    <dgm:pt modelId="{7F3E9D26-5B1E-3A44-B570-FA4EA2EA719C}" type="pres">
      <dgm:prSet presAssocID="{04D58A4F-F390-45DD-9168-CF7489062ABE}" presName="vert1" presStyleCnt="0"/>
      <dgm:spPr/>
    </dgm:pt>
  </dgm:ptLst>
  <dgm:cxnLst>
    <dgm:cxn modelId="{40E47502-F91B-49BA-B422-65B80D5EC32B}" srcId="{643832A4-EFDD-43D8-9EEF-A87108F85D8E}" destId="{6627F42A-4DDA-46C5-9C39-21B5C90BEEB3}" srcOrd="3" destOrd="0" parTransId="{1B906744-3253-4C9A-B0F3-591FB6D3DF76}" sibTransId="{09D094D1-536E-4920-A29A-D3AC1354548F}"/>
    <dgm:cxn modelId="{56CF3E1A-2B81-4992-A39F-081015863F9F}" srcId="{643832A4-EFDD-43D8-9EEF-A87108F85D8E}" destId="{C8B3C40A-16B0-4141-829A-5592D739E9AF}" srcOrd="1" destOrd="0" parTransId="{A474E36E-6E04-4193-A635-04F49EE25626}" sibTransId="{8F6F9642-6BB3-444F-AE63-06D575FF95C4}"/>
    <dgm:cxn modelId="{26011F1E-D86A-DD46-A936-0E82C1B9EF6A}" type="presOf" srcId="{6627F42A-4DDA-46C5-9C39-21B5C90BEEB3}" destId="{1C28DB58-42FA-D349-9405-C6C48528FC3E}" srcOrd="0" destOrd="0" presId="urn:microsoft.com/office/officeart/2008/layout/LinedList"/>
    <dgm:cxn modelId="{D7D7B131-F4A8-3A4F-851B-22848743678C}" type="presOf" srcId="{643832A4-EFDD-43D8-9EEF-A87108F85D8E}" destId="{875C035A-AA77-8E49-8BB3-A86A00B6A6D9}" srcOrd="0" destOrd="0" presId="urn:microsoft.com/office/officeart/2008/layout/LinedList"/>
    <dgm:cxn modelId="{ECC6A736-33AD-AA49-BC29-93612D8A006D}" type="presOf" srcId="{3D6968C6-A60C-494F-9125-B409934D5324}" destId="{C09B8DC0-6EEC-A34C-9200-350FC1408AED}" srcOrd="0" destOrd="0" presId="urn:microsoft.com/office/officeart/2008/layout/LinedList"/>
    <dgm:cxn modelId="{2D5DB638-954A-4578-B9D0-4F3ED2AC844C}" srcId="{643832A4-EFDD-43D8-9EEF-A87108F85D8E}" destId="{249BB813-2BC6-4F33-9166-0162EF361ECE}" srcOrd="0" destOrd="0" parTransId="{F20AD027-6FE3-40FA-83C6-CB65AD07365D}" sibTransId="{F0055465-C95F-4445-96E7-A0ED605FC730}"/>
    <dgm:cxn modelId="{C712DA3A-FDB8-4FBB-AA45-3953A058A9FC}" srcId="{643832A4-EFDD-43D8-9EEF-A87108F85D8E}" destId="{04D58A4F-F390-45DD-9168-CF7489062ABE}" srcOrd="9" destOrd="0" parTransId="{B9DBAE79-EC74-47CE-AD4A-518F61B70B45}" sibTransId="{90CD8050-7CD2-4262-992C-34B5DC9F417B}"/>
    <dgm:cxn modelId="{62BBE841-7B06-2C40-9047-B2206C8AD613}" type="presOf" srcId="{C8B3C40A-16B0-4141-829A-5592D739E9AF}" destId="{0C7C7F48-756B-6940-834D-A2BB4B66F3BB}" srcOrd="0" destOrd="0" presId="urn:microsoft.com/office/officeart/2008/layout/LinedList"/>
    <dgm:cxn modelId="{27012B73-C48D-E841-ABDF-BA06E91DBC60}" type="presOf" srcId="{7E6D94D0-9958-4D48-8DAA-9AA9260C64EE}" destId="{F0D0E247-CBB6-204C-9135-DEA417B356D1}" srcOrd="0" destOrd="0" presId="urn:microsoft.com/office/officeart/2008/layout/LinedList"/>
    <dgm:cxn modelId="{BF279376-1223-4D93-AA95-B04A941ED7E3}" srcId="{643832A4-EFDD-43D8-9EEF-A87108F85D8E}" destId="{D447CFBD-69D0-4A3F-A965-4643D4333929}" srcOrd="5" destOrd="0" parTransId="{E8AA4DD8-D40D-46FC-9D72-1877D2516128}" sibTransId="{33B1CC41-249C-41C1-931E-DAEEF51B0E74}"/>
    <dgm:cxn modelId="{D7EFA278-2CB5-4778-9D29-60D16EF5E1E1}" srcId="{643832A4-EFDD-43D8-9EEF-A87108F85D8E}" destId="{ED44A6A4-6E0B-454B-B132-400E84DB69EE}" srcOrd="6" destOrd="0" parTransId="{BF8010C2-5930-41BA-BC7D-04320E845BB5}" sibTransId="{298C7C4F-1C76-471D-8E50-C3F9D6A89345}"/>
    <dgm:cxn modelId="{BBB14779-D316-3B43-B7C0-3F7E487C8F22}" type="presOf" srcId="{D447CFBD-69D0-4A3F-A965-4643D4333929}" destId="{215017FC-FE92-894F-9392-EBBE15C3B02B}" srcOrd="0" destOrd="0" presId="urn:microsoft.com/office/officeart/2008/layout/LinedList"/>
    <dgm:cxn modelId="{CF85CA7D-0152-4717-8AA6-087B49BFB675}" srcId="{643832A4-EFDD-43D8-9EEF-A87108F85D8E}" destId="{3D6968C6-A60C-494F-9125-B409934D5324}" srcOrd="7" destOrd="0" parTransId="{4AD7E669-F37E-4764-B36D-30CA886E7F50}" sibTransId="{4C64D66E-5234-41B9-9AC0-98EEC91077D3}"/>
    <dgm:cxn modelId="{72FE7C8D-0C01-4A2D-A859-A0B43B68F1E2}" srcId="{643832A4-EFDD-43D8-9EEF-A87108F85D8E}" destId="{B1273880-97AB-4EBB-AFB4-E5C458C7DD1A}" srcOrd="8" destOrd="0" parTransId="{29B6E0D5-57E0-4427-999D-4E85B07B12B0}" sibTransId="{B638AD19-EB13-4794-A5AF-0BCEA2E8D86C}"/>
    <dgm:cxn modelId="{EB543198-DBC7-3B4D-9475-981C186AD17A}" type="presOf" srcId="{B1273880-97AB-4EBB-AFB4-E5C458C7DD1A}" destId="{3034FE3C-9035-1740-8A57-85757FF44D2F}" srcOrd="0" destOrd="0" presId="urn:microsoft.com/office/officeart/2008/layout/LinedList"/>
    <dgm:cxn modelId="{8AD55CB2-9DDF-464A-8542-B593DD12887C}" type="presOf" srcId="{04D58A4F-F390-45DD-9168-CF7489062ABE}" destId="{67CCF4CB-2066-9244-BC8E-DD97ADA4C58C}" srcOrd="0" destOrd="0" presId="urn:microsoft.com/office/officeart/2008/layout/LinedList"/>
    <dgm:cxn modelId="{E26883B3-A2A4-BF40-A978-0BB63B302877}" type="presOf" srcId="{249BB813-2BC6-4F33-9166-0162EF361ECE}" destId="{9416F22E-B5A5-3741-92DD-D8D3D425E670}" srcOrd="0" destOrd="0" presId="urn:microsoft.com/office/officeart/2008/layout/LinedList"/>
    <dgm:cxn modelId="{76387EBE-9543-8C4D-A50B-406C91A9083D}" type="presOf" srcId="{F4991270-69E7-45C2-8629-610FDD7876BC}" destId="{AA685430-A00D-844E-BBEB-9E90E4279DDC}" srcOrd="0" destOrd="0" presId="urn:microsoft.com/office/officeart/2008/layout/LinedList"/>
    <dgm:cxn modelId="{2DFA6ED4-8B66-4702-9608-5A9BA787CD63}" srcId="{643832A4-EFDD-43D8-9EEF-A87108F85D8E}" destId="{7E6D94D0-9958-4D48-8DAA-9AA9260C64EE}" srcOrd="4" destOrd="0" parTransId="{0C223A55-E124-4072-ACA8-387036D592C9}" sibTransId="{AABA2589-ECC4-40F5-8709-11ECC6C2E57D}"/>
    <dgm:cxn modelId="{715EE0E2-05ED-454C-BE15-4BA0CCD50A47}" srcId="{643832A4-EFDD-43D8-9EEF-A87108F85D8E}" destId="{F4991270-69E7-45C2-8629-610FDD7876BC}" srcOrd="2" destOrd="0" parTransId="{98AFAF5C-5069-4E18-93D5-4827DB91AC21}" sibTransId="{12006B3A-579D-4F39-A2A8-0590512D7D73}"/>
    <dgm:cxn modelId="{2CA7C3F9-5A08-2446-8FD7-508021CA244D}" type="presOf" srcId="{ED44A6A4-6E0B-454B-B132-400E84DB69EE}" destId="{802FE4C9-C1E5-F245-99BF-FC13842A3B10}" srcOrd="0" destOrd="0" presId="urn:microsoft.com/office/officeart/2008/layout/LinedList"/>
    <dgm:cxn modelId="{A889066B-9143-3D42-9912-5870FC10A320}" type="presParOf" srcId="{875C035A-AA77-8E49-8BB3-A86A00B6A6D9}" destId="{7CEE5265-9E4B-EF43-829E-542F1474E574}" srcOrd="0" destOrd="0" presId="urn:microsoft.com/office/officeart/2008/layout/LinedList"/>
    <dgm:cxn modelId="{3FBD9F7D-CF0B-6D4C-B876-6FC9C85247FE}" type="presParOf" srcId="{875C035A-AA77-8E49-8BB3-A86A00B6A6D9}" destId="{249C3F5C-10C2-0E46-9677-26AFE5C10AC3}" srcOrd="1" destOrd="0" presId="urn:microsoft.com/office/officeart/2008/layout/LinedList"/>
    <dgm:cxn modelId="{6DDEB33F-E4F8-0144-9FC2-058DFE5BDE17}" type="presParOf" srcId="{249C3F5C-10C2-0E46-9677-26AFE5C10AC3}" destId="{9416F22E-B5A5-3741-92DD-D8D3D425E670}" srcOrd="0" destOrd="0" presId="urn:microsoft.com/office/officeart/2008/layout/LinedList"/>
    <dgm:cxn modelId="{A9647F8C-134E-1A40-A6F8-1051E4A68E6F}" type="presParOf" srcId="{249C3F5C-10C2-0E46-9677-26AFE5C10AC3}" destId="{493769DD-F0B6-D14E-BAAF-0397D9EB07A7}" srcOrd="1" destOrd="0" presId="urn:microsoft.com/office/officeart/2008/layout/LinedList"/>
    <dgm:cxn modelId="{86670BBB-04CA-E14B-80FF-89B06230B575}" type="presParOf" srcId="{875C035A-AA77-8E49-8BB3-A86A00B6A6D9}" destId="{03580630-0F16-C744-A1AB-E5340C4781F3}" srcOrd="2" destOrd="0" presId="urn:microsoft.com/office/officeart/2008/layout/LinedList"/>
    <dgm:cxn modelId="{8CE4EB1E-CB1F-0B41-81A9-25BA1E3A83CE}" type="presParOf" srcId="{875C035A-AA77-8E49-8BB3-A86A00B6A6D9}" destId="{B1326B5B-EE1D-5646-A0BD-6DF50FC95A8E}" srcOrd="3" destOrd="0" presId="urn:microsoft.com/office/officeart/2008/layout/LinedList"/>
    <dgm:cxn modelId="{D3973333-23EE-DE47-A6F2-DB246E96489F}" type="presParOf" srcId="{B1326B5B-EE1D-5646-A0BD-6DF50FC95A8E}" destId="{0C7C7F48-756B-6940-834D-A2BB4B66F3BB}" srcOrd="0" destOrd="0" presId="urn:microsoft.com/office/officeart/2008/layout/LinedList"/>
    <dgm:cxn modelId="{4B2D5D91-642D-EA4C-9696-B9FFB4DDD081}" type="presParOf" srcId="{B1326B5B-EE1D-5646-A0BD-6DF50FC95A8E}" destId="{D2B7E71E-20CD-D749-9882-76AD7E222FDA}" srcOrd="1" destOrd="0" presId="urn:microsoft.com/office/officeart/2008/layout/LinedList"/>
    <dgm:cxn modelId="{86E24795-460D-2241-B849-0E3DE21EED18}" type="presParOf" srcId="{875C035A-AA77-8E49-8BB3-A86A00B6A6D9}" destId="{AA4549D1-6693-474A-9CB5-93713A6F82C9}" srcOrd="4" destOrd="0" presId="urn:microsoft.com/office/officeart/2008/layout/LinedList"/>
    <dgm:cxn modelId="{7EB6378C-92F4-2446-B0F1-28E98443F0C2}" type="presParOf" srcId="{875C035A-AA77-8E49-8BB3-A86A00B6A6D9}" destId="{F27FC81B-FB02-D642-8EE0-3A8844733400}" srcOrd="5" destOrd="0" presId="urn:microsoft.com/office/officeart/2008/layout/LinedList"/>
    <dgm:cxn modelId="{E3B552EE-5A01-3549-BE74-BE07C5E4C517}" type="presParOf" srcId="{F27FC81B-FB02-D642-8EE0-3A8844733400}" destId="{AA685430-A00D-844E-BBEB-9E90E4279DDC}" srcOrd="0" destOrd="0" presId="urn:microsoft.com/office/officeart/2008/layout/LinedList"/>
    <dgm:cxn modelId="{2E3308D6-54ED-0243-AED8-C40CBD3F142B}" type="presParOf" srcId="{F27FC81B-FB02-D642-8EE0-3A8844733400}" destId="{5F87AE4D-30F6-564D-BCCB-70FEA8322D23}" srcOrd="1" destOrd="0" presId="urn:microsoft.com/office/officeart/2008/layout/LinedList"/>
    <dgm:cxn modelId="{D0B38260-B2C2-7949-AF71-B76538E78D50}" type="presParOf" srcId="{875C035A-AA77-8E49-8BB3-A86A00B6A6D9}" destId="{C3630536-25E5-BF42-A5FA-43C2C6566500}" srcOrd="6" destOrd="0" presId="urn:microsoft.com/office/officeart/2008/layout/LinedList"/>
    <dgm:cxn modelId="{15EC0E20-ADC6-8240-8579-28BE113B8090}" type="presParOf" srcId="{875C035A-AA77-8E49-8BB3-A86A00B6A6D9}" destId="{C708C786-90CD-1045-8E4C-FBBFC3DE5BD9}" srcOrd="7" destOrd="0" presId="urn:microsoft.com/office/officeart/2008/layout/LinedList"/>
    <dgm:cxn modelId="{41464725-208F-BF42-B320-AB3989BA5384}" type="presParOf" srcId="{C708C786-90CD-1045-8E4C-FBBFC3DE5BD9}" destId="{1C28DB58-42FA-D349-9405-C6C48528FC3E}" srcOrd="0" destOrd="0" presId="urn:microsoft.com/office/officeart/2008/layout/LinedList"/>
    <dgm:cxn modelId="{D586A1E1-794A-F34D-83AF-D15D45FA59BE}" type="presParOf" srcId="{C708C786-90CD-1045-8E4C-FBBFC3DE5BD9}" destId="{3BD16205-9655-2740-9389-9610ABDADD9D}" srcOrd="1" destOrd="0" presId="urn:microsoft.com/office/officeart/2008/layout/LinedList"/>
    <dgm:cxn modelId="{FE03B403-FE39-A64D-B0F3-6FDCD9FC1FDD}" type="presParOf" srcId="{875C035A-AA77-8E49-8BB3-A86A00B6A6D9}" destId="{0B6A7667-2D57-2046-8CA2-D36B9023E3BF}" srcOrd="8" destOrd="0" presId="urn:microsoft.com/office/officeart/2008/layout/LinedList"/>
    <dgm:cxn modelId="{47C2E3FE-8570-F943-960A-6DA4668772E0}" type="presParOf" srcId="{875C035A-AA77-8E49-8BB3-A86A00B6A6D9}" destId="{485A6137-970E-3D48-B5D3-4C2B48E8AFC4}" srcOrd="9" destOrd="0" presId="urn:microsoft.com/office/officeart/2008/layout/LinedList"/>
    <dgm:cxn modelId="{290F5290-9647-284D-9322-9A6EA63974A9}" type="presParOf" srcId="{485A6137-970E-3D48-B5D3-4C2B48E8AFC4}" destId="{F0D0E247-CBB6-204C-9135-DEA417B356D1}" srcOrd="0" destOrd="0" presId="urn:microsoft.com/office/officeart/2008/layout/LinedList"/>
    <dgm:cxn modelId="{48020AF1-A967-2445-9719-DD7CD9663C41}" type="presParOf" srcId="{485A6137-970E-3D48-B5D3-4C2B48E8AFC4}" destId="{9A45F5C9-4921-6546-8F37-D116DB2E0E3A}" srcOrd="1" destOrd="0" presId="urn:microsoft.com/office/officeart/2008/layout/LinedList"/>
    <dgm:cxn modelId="{E365C128-0736-E341-9AD9-9C2737E876EC}" type="presParOf" srcId="{875C035A-AA77-8E49-8BB3-A86A00B6A6D9}" destId="{62911995-904E-8040-B793-3020CBC1FC0D}" srcOrd="10" destOrd="0" presId="urn:microsoft.com/office/officeart/2008/layout/LinedList"/>
    <dgm:cxn modelId="{8B432AE2-63B1-9544-B5D7-A783B6721F68}" type="presParOf" srcId="{875C035A-AA77-8E49-8BB3-A86A00B6A6D9}" destId="{F9134C5E-4CC0-4B4E-A47B-584A9D7B016B}" srcOrd="11" destOrd="0" presId="urn:microsoft.com/office/officeart/2008/layout/LinedList"/>
    <dgm:cxn modelId="{A88FA7E4-0C2C-2841-959E-BD02C48EF7EF}" type="presParOf" srcId="{F9134C5E-4CC0-4B4E-A47B-584A9D7B016B}" destId="{215017FC-FE92-894F-9392-EBBE15C3B02B}" srcOrd="0" destOrd="0" presId="urn:microsoft.com/office/officeart/2008/layout/LinedList"/>
    <dgm:cxn modelId="{FF122C16-8D25-6C4D-85FA-CE01AFF76672}" type="presParOf" srcId="{F9134C5E-4CC0-4B4E-A47B-584A9D7B016B}" destId="{288F8EF5-C9F0-1843-9BDA-960DFD210D22}" srcOrd="1" destOrd="0" presId="urn:microsoft.com/office/officeart/2008/layout/LinedList"/>
    <dgm:cxn modelId="{4EE808D9-B364-7F49-BFAA-9C4FC08FFBDC}" type="presParOf" srcId="{875C035A-AA77-8E49-8BB3-A86A00B6A6D9}" destId="{17BCCF90-A5D3-174E-9298-6BC3D822BCED}" srcOrd="12" destOrd="0" presId="urn:microsoft.com/office/officeart/2008/layout/LinedList"/>
    <dgm:cxn modelId="{3196485A-8332-7746-85E2-5063798C5991}" type="presParOf" srcId="{875C035A-AA77-8E49-8BB3-A86A00B6A6D9}" destId="{6249D684-259A-5444-959B-EA2E1A7F8036}" srcOrd="13" destOrd="0" presId="urn:microsoft.com/office/officeart/2008/layout/LinedList"/>
    <dgm:cxn modelId="{1837CDDE-4573-DF4A-8746-B524ECA2608D}" type="presParOf" srcId="{6249D684-259A-5444-959B-EA2E1A7F8036}" destId="{802FE4C9-C1E5-F245-99BF-FC13842A3B10}" srcOrd="0" destOrd="0" presId="urn:microsoft.com/office/officeart/2008/layout/LinedList"/>
    <dgm:cxn modelId="{D57D41C1-57CA-B843-994E-71CA915037B7}" type="presParOf" srcId="{6249D684-259A-5444-959B-EA2E1A7F8036}" destId="{D7BAD3B8-1984-B24B-9399-674ED1744E0D}" srcOrd="1" destOrd="0" presId="urn:microsoft.com/office/officeart/2008/layout/LinedList"/>
    <dgm:cxn modelId="{64C397F0-0090-0941-9AED-23E8928E9C38}" type="presParOf" srcId="{875C035A-AA77-8E49-8BB3-A86A00B6A6D9}" destId="{70E8CD6F-FA0D-AA4E-8901-F463D6599724}" srcOrd="14" destOrd="0" presId="urn:microsoft.com/office/officeart/2008/layout/LinedList"/>
    <dgm:cxn modelId="{DC3FAADF-6265-C940-B3B7-D2C155A9E374}" type="presParOf" srcId="{875C035A-AA77-8E49-8BB3-A86A00B6A6D9}" destId="{52AE94A4-D8C2-E84B-9BB9-1E291C25F223}" srcOrd="15" destOrd="0" presId="urn:microsoft.com/office/officeart/2008/layout/LinedList"/>
    <dgm:cxn modelId="{28B47D6A-EB4E-B54A-BE67-E457A10D2898}" type="presParOf" srcId="{52AE94A4-D8C2-E84B-9BB9-1E291C25F223}" destId="{C09B8DC0-6EEC-A34C-9200-350FC1408AED}" srcOrd="0" destOrd="0" presId="urn:microsoft.com/office/officeart/2008/layout/LinedList"/>
    <dgm:cxn modelId="{5967E8DC-EA11-954E-A387-C81BB3987516}" type="presParOf" srcId="{52AE94A4-D8C2-E84B-9BB9-1E291C25F223}" destId="{17753D66-7E1D-264D-88EF-3DB56B1E6EBA}" srcOrd="1" destOrd="0" presId="urn:microsoft.com/office/officeart/2008/layout/LinedList"/>
    <dgm:cxn modelId="{DE12C840-24A3-194E-B32C-3A042D9446C6}" type="presParOf" srcId="{875C035A-AA77-8E49-8BB3-A86A00B6A6D9}" destId="{0D50127C-C81F-8940-B3FF-6D392EBBB279}" srcOrd="16" destOrd="0" presId="urn:microsoft.com/office/officeart/2008/layout/LinedList"/>
    <dgm:cxn modelId="{06044583-14AB-F34C-9A89-4FAC3EE7A08B}" type="presParOf" srcId="{875C035A-AA77-8E49-8BB3-A86A00B6A6D9}" destId="{DA2CD116-4E43-AE48-B8F4-2EE946873D53}" srcOrd="17" destOrd="0" presId="urn:microsoft.com/office/officeart/2008/layout/LinedList"/>
    <dgm:cxn modelId="{49EE26E4-DD1B-8945-9309-6E01E80D1995}" type="presParOf" srcId="{DA2CD116-4E43-AE48-B8F4-2EE946873D53}" destId="{3034FE3C-9035-1740-8A57-85757FF44D2F}" srcOrd="0" destOrd="0" presId="urn:microsoft.com/office/officeart/2008/layout/LinedList"/>
    <dgm:cxn modelId="{A6DB03F2-0319-C140-A69C-7FDEC8E54BAD}" type="presParOf" srcId="{DA2CD116-4E43-AE48-B8F4-2EE946873D53}" destId="{703084B9-513A-CD4E-BEE4-003C51BBE472}" srcOrd="1" destOrd="0" presId="urn:microsoft.com/office/officeart/2008/layout/LinedList"/>
    <dgm:cxn modelId="{93D5BED6-E6F9-A64F-AF54-75C614C9246E}" type="presParOf" srcId="{875C035A-AA77-8E49-8BB3-A86A00B6A6D9}" destId="{D55D413E-B644-A141-B8FF-8CC5D0495EDE}" srcOrd="18" destOrd="0" presId="urn:microsoft.com/office/officeart/2008/layout/LinedList"/>
    <dgm:cxn modelId="{12D4F02A-3629-494C-BD35-EBDB6C43F68B}" type="presParOf" srcId="{875C035A-AA77-8E49-8BB3-A86A00B6A6D9}" destId="{3B7ECE66-BA46-5E42-BE62-53878C98D39C}" srcOrd="19" destOrd="0" presId="urn:microsoft.com/office/officeart/2008/layout/LinedList"/>
    <dgm:cxn modelId="{257F6016-CBB0-EC48-8518-886796983F1F}" type="presParOf" srcId="{3B7ECE66-BA46-5E42-BE62-53878C98D39C}" destId="{67CCF4CB-2066-9244-BC8E-DD97ADA4C58C}" srcOrd="0" destOrd="0" presId="urn:microsoft.com/office/officeart/2008/layout/LinedList"/>
    <dgm:cxn modelId="{D3BCD2C5-A5F8-4443-943A-0F4A3A729FBB}" type="presParOf" srcId="{3B7ECE66-BA46-5E42-BE62-53878C98D39C}" destId="{7F3E9D26-5B1E-3A44-B570-FA4EA2EA71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7ED48D-289F-41C1-B1B9-423403456B8C}"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FE8CF363-90D5-4290-867F-8BDCD0F9D576}">
      <dgm:prSet/>
      <dgm:spPr/>
      <dgm:t>
        <a:bodyPr/>
        <a:lstStyle/>
        <a:p>
          <a:r>
            <a:rPr lang="en-US" b="1" i="0"/>
            <a:t>Cost</a:t>
          </a:r>
          <a:r>
            <a:rPr lang="en-US" b="0" i="0"/>
            <a:t>: Subscription fees can accumulate, especially for large user bases.</a:t>
          </a:r>
          <a:endParaRPr lang="en-US"/>
        </a:p>
      </dgm:t>
    </dgm:pt>
    <dgm:pt modelId="{FDF9FB8E-0245-4730-B5F0-1FCAE68ABAAB}" type="parTrans" cxnId="{84165BED-38E4-487D-9120-83DC947781CA}">
      <dgm:prSet/>
      <dgm:spPr/>
      <dgm:t>
        <a:bodyPr/>
        <a:lstStyle/>
        <a:p>
          <a:endParaRPr lang="en-US"/>
        </a:p>
      </dgm:t>
    </dgm:pt>
    <dgm:pt modelId="{70B1D654-A09B-4859-A25E-931B05338A0F}" type="sibTrans" cxnId="{84165BED-38E4-487D-9120-83DC947781CA}">
      <dgm:prSet/>
      <dgm:spPr/>
      <dgm:t>
        <a:bodyPr/>
        <a:lstStyle/>
        <a:p>
          <a:endParaRPr lang="en-US"/>
        </a:p>
      </dgm:t>
    </dgm:pt>
    <dgm:pt modelId="{E2ADAC39-B5E0-4704-811C-46B46D967B0D}">
      <dgm:prSet/>
      <dgm:spPr/>
      <dgm:t>
        <a:bodyPr/>
        <a:lstStyle/>
        <a:p>
          <a:r>
            <a:rPr lang="en-US" b="1" i="0"/>
            <a:t>Integration Challenges</a:t>
          </a:r>
          <a:r>
            <a:rPr lang="en-US" b="0" i="0"/>
            <a:t>: May not work seamlessly with all systems.</a:t>
          </a:r>
          <a:endParaRPr lang="en-US"/>
        </a:p>
      </dgm:t>
    </dgm:pt>
    <dgm:pt modelId="{907146D9-A705-41E4-8CC4-9A4006375F87}" type="parTrans" cxnId="{C9612A41-44F1-40AA-A96F-F7E5DDD1575C}">
      <dgm:prSet/>
      <dgm:spPr/>
      <dgm:t>
        <a:bodyPr/>
        <a:lstStyle/>
        <a:p>
          <a:endParaRPr lang="en-US"/>
        </a:p>
      </dgm:t>
    </dgm:pt>
    <dgm:pt modelId="{0F906663-416E-4A1D-A905-B492AB910DB2}" type="sibTrans" cxnId="{C9612A41-44F1-40AA-A96F-F7E5DDD1575C}">
      <dgm:prSet/>
      <dgm:spPr/>
      <dgm:t>
        <a:bodyPr/>
        <a:lstStyle/>
        <a:p>
          <a:endParaRPr lang="en-US"/>
        </a:p>
      </dgm:t>
    </dgm:pt>
    <dgm:pt modelId="{C610E88A-AF94-4F43-8CCD-A42D2420F305}">
      <dgm:prSet/>
      <dgm:spPr/>
      <dgm:t>
        <a:bodyPr/>
        <a:lstStyle/>
        <a:p>
          <a:r>
            <a:rPr lang="en-US" b="1" i="0"/>
            <a:t>Vendor Lock-In</a:t>
          </a:r>
          <a:r>
            <a:rPr lang="en-US" b="0" i="0"/>
            <a:t>: Switching platforms can be challenging and costly.</a:t>
          </a:r>
          <a:endParaRPr lang="en-US"/>
        </a:p>
      </dgm:t>
    </dgm:pt>
    <dgm:pt modelId="{B1AD64B7-9DD7-4A65-B37C-F4833A7CC18E}" type="parTrans" cxnId="{5993DCC3-3AD1-437B-87E3-B5AEAC9BA45F}">
      <dgm:prSet/>
      <dgm:spPr/>
      <dgm:t>
        <a:bodyPr/>
        <a:lstStyle/>
        <a:p>
          <a:endParaRPr lang="en-US"/>
        </a:p>
      </dgm:t>
    </dgm:pt>
    <dgm:pt modelId="{DC2FA4E2-91E2-45BD-862D-50D0CA858232}" type="sibTrans" cxnId="{5993DCC3-3AD1-437B-87E3-B5AEAC9BA45F}">
      <dgm:prSet/>
      <dgm:spPr/>
      <dgm:t>
        <a:bodyPr/>
        <a:lstStyle/>
        <a:p>
          <a:endParaRPr lang="en-US"/>
        </a:p>
      </dgm:t>
    </dgm:pt>
    <dgm:pt modelId="{F6C594EF-830D-4D15-B1BE-191B0CDA0150}">
      <dgm:prSet/>
      <dgm:spPr/>
      <dgm:t>
        <a:bodyPr/>
        <a:lstStyle/>
        <a:p>
          <a:r>
            <a:rPr lang="en-US" b="1" i="0"/>
            <a:t>Latency</a:t>
          </a:r>
          <a:r>
            <a:rPr lang="en-US" b="0" i="0"/>
            <a:t>: External authentication checks can add to response times.</a:t>
          </a:r>
          <a:endParaRPr lang="en-US"/>
        </a:p>
      </dgm:t>
    </dgm:pt>
    <dgm:pt modelId="{074A5749-7B61-4B54-8DF3-0346A7890BB0}" type="parTrans" cxnId="{B242D8BF-15C7-4058-A0F2-85BBE96F0B76}">
      <dgm:prSet/>
      <dgm:spPr/>
      <dgm:t>
        <a:bodyPr/>
        <a:lstStyle/>
        <a:p>
          <a:endParaRPr lang="en-US"/>
        </a:p>
      </dgm:t>
    </dgm:pt>
    <dgm:pt modelId="{77881E12-EA7D-4209-8B80-4B03E4FC964C}" type="sibTrans" cxnId="{B242D8BF-15C7-4058-A0F2-85BBE96F0B76}">
      <dgm:prSet/>
      <dgm:spPr/>
      <dgm:t>
        <a:bodyPr/>
        <a:lstStyle/>
        <a:p>
          <a:endParaRPr lang="en-US"/>
        </a:p>
      </dgm:t>
    </dgm:pt>
    <dgm:pt modelId="{E064AD10-BC1D-4198-9FD8-8DDBF26D852A}">
      <dgm:prSet/>
      <dgm:spPr/>
      <dgm:t>
        <a:bodyPr/>
        <a:lstStyle/>
        <a:p>
          <a:r>
            <a:rPr lang="en-US" b="1" i="0"/>
            <a:t>Potential Downtime</a:t>
          </a:r>
          <a:r>
            <a:rPr lang="en-US" b="0" i="0"/>
            <a:t>: Dependency on an external service for access.</a:t>
          </a:r>
          <a:endParaRPr lang="en-US"/>
        </a:p>
      </dgm:t>
    </dgm:pt>
    <dgm:pt modelId="{82FC7F2E-D5E3-4D65-849D-EEC096DD92D9}" type="parTrans" cxnId="{39A18ED9-305B-4C05-9424-F9208221BD4C}">
      <dgm:prSet/>
      <dgm:spPr/>
      <dgm:t>
        <a:bodyPr/>
        <a:lstStyle/>
        <a:p>
          <a:endParaRPr lang="en-US"/>
        </a:p>
      </dgm:t>
    </dgm:pt>
    <dgm:pt modelId="{F8D0CECC-79DC-4129-BC5F-E732987B1C2E}" type="sibTrans" cxnId="{39A18ED9-305B-4C05-9424-F9208221BD4C}">
      <dgm:prSet/>
      <dgm:spPr/>
      <dgm:t>
        <a:bodyPr/>
        <a:lstStyle/>
        <a:p>
          <a:endParaRPr lang="en-US"/>
        </a:p>
      </dgm:t>
    </dgm:pt>
    <dgm:pt modelId="{B7810FF8-B2CC-40BE-9023-822D29CB0B60}">
      <dgm:prSet/>
      <dgm:spPr/>
      <dgm:t>
        <a:bodyPr/>
        <a:lstStyle/>
        <a:p>
          <a:r>
            <a:rPr lang="en-US" b="1" i="0"/>
            <a:t>Learning Curve</a:t>
          </a:r>
          <a:r>
            <a:rPr lang="en-US" b="0" i="0"/>
            <a:t>: Requires understanding platform-specific configurations.</a:t>
          </a:r>
          <a:endParaRPr lang="en-US"/>
        </a:p>
      </dgm:t>
    </dgm:pt>
    <dgm:pt modelId="{1CE59CD3-D8A3-4414-B53C-694E2188A6F6}" type="parTrans" cxnId="{EAF3BF5C-1748-40A2-B8A4-9748E544AB86}">
      <dgm:prSet/>
      <dgm:spPr/>
      <dgm:t>
        <a:bodyPr/>
        <a:lstStyle/>
        <a:p>
          <a:endParaRPr lang="en-US"/>
        </a:p>
      </dgm:t>
    </dgm:pt>
    <dgm:pt modelId="{1F043DAF-D9A0-4979-BBA7-087675CDE6C3}" type="sibTrans" cxnId="{EAF3BF5C-1748-40A2-B8A4-9748E544AB86}">
      <dgm:prSet/>
      <dgm:spPr/>
      <dgm:t>
        <a:bodyPr/>
        <a:lstStyle/>
        <a:p>
          <a:endParaRPr lang="en-US"/>
        </a:p>
      </dgm:t>
    </dgm:pt>
    <dgm:pt modelId="{CE3718D6-EF09-40B4-BF90-30EC601A5E10}">
      <dgm:prSet/>
      <dgm:spPr/>
      <dgm:t>
        <a:bodyPr/>
        <a:lstStyle/>
        <a:p>
          <a:r>
            <a:rPr lang="en-US" b="1" i="0"/>
            <a:t>Overhead</a:t>
          </a:r>
          <a:r>
            <a:rPr lang="en-US" b="0" i="0"/>
            <a:t>: More services, more management overhead.</a:t>
          </a:r>
          <a:endParaRPr lang="en-US"/>
        </a:p>
      </dgm:t>
    </dgm:pt>
    <dgm:pt modelId="{2A70C590-75E9-4FE5-93A8-843AB8D97ABF}" type="parTrans" cxnId="{2CD3A6A2-C0C8-4836-82A8-331B873C92CF}">
      <dgm:prSet/>
      <dgm:spPr/>
      <dgm:t>
        <a:bodyPr/>
        <a:lstStyle/>
        <a:p>
          <a:endParaRPr lang="en-US"/>
        </a:p>
      </dgm:t>
    </dgm:pt>
    <dgm:pt modelId="{9E5E3D02-9790-4033-A910-33C20F87D9C2}" type="sibTrans" cxnId="{2CD3A6A2-C0C8-4836-82A8-331B873C92CF}">
      <dgm:prSet/>
      <dgm:spPr/>
      <dgm:t>
        <a:bodyPr/>
        <a:lstStyle/>
        <a:p>
          <a:endParaRPr lang="en-US"/>
        </a:p>
      </dgm:t>
    </dgm:pt>
    <dgm:pt modelId="{3C6F5985-7B30-4850-A1F4-E6F01D15A20B}">
      <dgm:prSet/>
      <dgm:spPr/>
      <dgm:t>
        <a:bodyPr/>
        <a:lstStyle/>
        <a:p>
          <a:r>
            <a:rPr lang="en-US" b="1" i="0"/>
            <a:t>Limited Customization</a:t>
          </a:r>
          <a:r>
            <a:rPr lang="en-US" b="0" i="0"/>
            <a:t>: May not offer all needed features or customizations.</a:t>
          </a:r>
          <a:endParaRPr lang="en-US"/>
        </a:p>
      </dgm:t>
    </dgm:pt>
    <dgm:pt modelId="{3862CB80-B5B2-49C4-98EA-FE138E9623AF}" type="parTrans" cxnId="{64299672-1FE3-4D77-8E65-25EB6388C8C9}">
      <dgm:prSet/>
      <dgm:spPr/>
      <dgm:t>
        <a:bodyPr/>
        <a:lstStyle/>
        <a:p>
          <a:endParaRPr lang="en-US"/>
        </a:p>
      </dgm:t>
    </dgm:pt>
    <dgm:pt modelId="{E91C5017-F7B0-4ECB-A3E3-0E83C673D7FD}" type="sibTrans" cxnId="{64299672-1FE3-4D77-8E65-25EB6388C8C9}">
      <dgm:prSet/>
      <dgm:spPr/>
      <dgm:t>
        <a:bodyPr/>
        <a:lstStyle/>
        <a:p>
          <a:endParaRPr lang="en-US"/>
        </a:p>
      </dgm:t>
    </dgm:pt>
    <dgm:pt modelId="{116887C8-FF79-424F-9EC6-B37FB2B0619D}" type="pres">
      <dgm:prSet presAssocID="{7F7ED48D-289F-41C1-B1B9-423403456B8C}" presName="vert0" presStyleCnt="0">
        <dgm:presLayoutVars>
          <dgm:dir/>
          <dgm:animOne val="branch"/>
          <dgm:animLvl val="lvl"/>
        </dgm:presLayoutVars>
      </dgm:prSet>
      <dgm:spPr/>
    </dgm:pt>
    <dgm:pt modelId="{F95848C2-AE26-204D-BF6A-C59AFF38FB3E}" type="pres">
      <dgm:prSet presAssocID="{FE8CF363-90D5-4290-867F-8BDCD0F9D576}" presName="thickLine" presStyleLbl="alignNode1" presStyleIdx="0" presStyleCnt="8"/>
      <dgm:spPr/>
    </dgm:pt>
    <dgm:pt modelId="{056BF3E0-AA2F-5A4D-8FA9-B492E40DD823}" type="pres">
      <dgm:prSet presAssocID="{FE8CF363-90D5-4290-867F-8BDCD0F9D576}" presName="horz1" presStyleCnt="0"/>
      <dgm:spPr/>
    </dgm:pt>
    <dgm:pt modelId="{92E8E0D6-3D6D-3446-97B0-B5911B3A321B}" type="pres">
      <dgm:prSet presAssocID="{FE8CF363-90D5-4290-867F-8BDCD0F9D576}" presName="tx1" presStyleLbl="revTx" presStyleIdx="0" presStyleCnt="8"/>
      <dgm:spPr/>
    </dgm:pt>
    <dgm:pt modelId="{14D359B0-5B8D-C74F-BEF4-521CB9013EC3}" type="pres">
      <dgm:prSet presAssocID="{FE8CF363-90D5-4290-867F-8BDCD0F9D576}" presName="vert1" presStyleCnt="0"/>
      <dgm:spPr/>
    </dgm:pt>
    <dgm:pt modelId="{5F3AA2E4-39B0-7240-896D-D4E960C50227}" type="pres">
      <dgm:prSet presAssocID="{E2ADAC39-B5E0-4704-811C-46B46D967B0D}" presName="thickLine" presStyleLbl="alignNode1" presStyleIdx="1" presStyleCnt="8"/>
      <dgm:spPr/>
    </dgm:pt>
    <dgm:pt modelId="{410B8706-224A-6B4B-A87F-14BA955DDE0A}" type="pres">
      <dgm:prSet presAssocID="{E2ADAC39-B5E0-4704-811C-46B46D967B0D}" presName="horz1" presStyleCnt="0"/>
      <dgm:spPr/>
    </dgm:pt>
    <dgm:pt modelId="{FED98AD8-5176-6A4F-9D2F-3A636985981E}" type="pres">
      <dgm:prSet presAssocID="{E2ADAC39-B5E0-4704-811C-46B46D967B0D}" presName="tx1" presStyleLbl="revTx" presStyleIdx="1" presStyleCnt="8"/>
      <dgm:spPr/>
    </dgm:pt>
    <dgm:pt modelId="{E270A468-279E-BA41-86CD-9D0A0ACC6069}" type="pres">
      <dgm:prSet presAssocID="{E2ADAC39-B5E0-4704-811C-46B46D967B0D}" presName="vert1" presStyleCnt="0"/>
      <dgm:spPr/>
    </dgm:pt>
    <dgm:pt modelId="{A7DDEC13-CD8D-3543-BD3E-1A2A33EE65F7}" type="pres">
      <dgm:prSet presAssocID="{C610E88A-AF94-4F43-8CCD-A42D2420F305}" presName="thickLine" presStyleLbl="alignNode1" presStyleIdx="2" presStyleCnt="8"/>
      <dgm:spPr/>
    </dgm:pt>
    <dgm:pt modelId="{56F5A6FA-B29F-0144-BA75-5BBE8A188957}" type="pres">
      <dgm:prSet presAssocID="{C610E88A-AF94-4F43-8CCD-A42D2420F305}" presName="horz1" presStyleCnt="0"/>
      <dgm:spPr/>
    </dgm:pt>
    <dgm:pt modelId="{0108148F-5360-6541-91F8-D7DAD92CCBCC}" type="pres">
      <dgm:prSet presAssocID="{C610E88A-AF94-4F43-8CCD-A42D2420F305}" presName="tx1" presStyleLbl="revTx" presStyleIdx="2" presStyleCnt="8"/>
      <dgm:spPr/>
    </dgm:pt>
    <dgm:pt modelId="{7E4603FE-4AFB-1B47-BA61-A292DD050D73}" type="pres">
      <dgm:prSet presAssocID="{C610E88A-AF94-4F43-8CCD-A42D2420F305}" presName="vert1" presStyleCnt="0"/>
      <dgm:spPr/>
    </dgm:pt>
    <dgm:pt modelId="{31A837E1-48D5-BB4E-9359-8206DE0F851E}" type="pres">
      <dgm:prSet presAssocID="{F6C594EF-830D-4D15-B1BE-191B0CDA0150}" presName="thickLine" presStyleLbl="alignNode1" presStyleIdx="3" presStyleCnt="8"/>
      <dgm:spPr/>
    </dgm:pt>
    <dgm:pt modelId="{63F97E77-9D32-EB4F-854B-622E188F6E3C}" type="pres">
      <dgm:prSet presAssocID="{F6C594EF-830D-4D15-B1BE-191B0CDA0150}" presName="horz1" presStyleCnt="0"/>
      <dgm:spPr/>
    </dgm:pt>
    <dgm:pt modelId="{048FFAF3-B604-9943-8F35-56C2087B17BE}" type="pres">
      <dgm:prSet presAssocID="{F6C594EF-830D-4D15-B1BE-191B0CDA0150}" presName="tx1" presStyleLbl="revTx" presStyleIdx="3" presStyleCnt="8"/>
      <dgm:spPr/>
    </dgm:pt>
    <dgm:pt modelId="{AED6DBF3-B4BD-FC41-BF58-CB39631CCD1C}" type="pres">
      <dgm:prSet presAssocID="{F6C594EF-830D-4D15-B1BE-191B0CDA0150}" presName="vert1" presStyleCnt="0"/>
      <dgm:spPr/>
    </dgm:pt>
    <dgm:pt modelId="{781849FB-0987-9946-9597-AAB1281C1CDE}" type="pres">
      <dgm:prSet presAssocID="{E064AD10-BC1D-4198-9FD8-8DDBF26D852A}" presName="thickLine" presStyleLbl="alignNode1" presStyleIdx="4" presStyleCnt="8"/>
      <dgm:spPr/>
    </dgm:pt>
    <dgm:pt modelId="{0F972EA7-ADF4-4740-81D7-4DB88EC1BA86}" type="pres">
      <dgm:prSet presAssocID="{E064AD10-BC1D-4198-9FD8-8DDBF26D852A}" presName="horz1" presStyleCnt="0"/>
      <dgm:spPr/>
    </dgm:pt>
    <dgm:pt modelId="{984A3FFD-679E-B74B-9B9B-0E1B04F7FBC4}" type="pres">
      <dgm:prSet presAssocID="{E064AD10-BC1D-4198-9FD8-8DDBF26D852A}" presName="tx1" presStyleLbl="revTx" presStyleIdx="4" presStyleCnt="8"/>
      <dgm:spPr/>
    </dgm:pt>
    <dgm:pt modelId="{1D043457-3614-C649-9ADB-043CDE7A48FF}" type="pres">
      <dgm:prSet presAssocID="{E064AD10-BC1D-4198-9FD8-8DDBF26D852A}" presName="vert1" presStyleCnt="0"/>
      <dgm:spPr/>
    </dgm:pt>
    <dgm:pt modelId="{9DF82DA2-74C0-7A4C-AE4C-78B8F0228294}" type="pres">
      <dgm:prSet presAssocID="{B7810FF8-B2CC-40BE-9023-822D29CB0B60}" presName="thickLine" presStyleLbl="alignNode1" presStyleIdx="5" presStyleCnt="8"/>
      <dgm:spPr/>
    </dgm:pt>
    <dgm:pt modelId="{35A95320-B7BB-214D-AC4C-886F47C42209}" type="pres">
      <dgm:prSet presAssocID="{B7810FF8-B2CC-40BE-9023-822D29CB0B60}" presName="horz1" presStyleCnt="0"/>
      <dgm:spPr/>
    </dgm:pt>
    <dgm:pt modelId="{BB6942A4-E5DB-B94B-A244-08EE6A54FF49}" type="pres">
      <dgm:prSet presAssocID="{B7810FF8-B2CC-40BE-9023-822D29CB0B60}" presName="tx1" presStyleLbl="revTx" presStyleIdx="5" presStyleCnt="8"/>
      <dgm:spPr/>
    </dgm:pt>
    <dgm:pt modelId="{E4BECDB3-189E-164A-8109-12A92A3ABD81}" type="pres">
      <dgm:prSet presAssocID="{B7810FF8-B2CC-40BE-9023-822D29CB0B60}" presName="vert1" presStyleCnt="0"/>
      <dgm:spPr/>
    </dgm:pt>
    <dgm:pt modelId="{B9B724C4-391B-F341-AF46-1592E659C63E}" type="pres">
      <dgm:prSet presAssocID="{CE3718D6-EF09-40B4-BF90-30EC601A5E10}" presName="thickLine" presStyleLbl="alignNode1" presStyleIdx="6" presStyleCnt="8"/>
      <dgm:spPr/>
    </dgm:pt>
    <dgm:pt modelId="{F2D2F079-CAD8-5246-B359-56B29F7AEB26}" type="pres">
      <dgm:prSet presAssocID="{CE3718D6-EF09-40B4-BF90-30EC601A5E10}" presName="horz1" presStyleCnt="0"/>
      <dgm:spPr/>
    </dgm:pt>
    <dgm:pt modelId="{80DABCE5-E382-3643-842F-85EA16C7DF6F}" type="pres">
      <dgm:prSet presAssocID="{CE3718D6-EF09-40B4-BF90-30EC601A5E10}" presName="tx1" presStyleLbl="revTx" presStyleIdx="6" presStyleCnt="8"/>
      <dgm:spPr/>
    </dgm:pt>
    <dgm:pt modelId="{4118D387-34D8-4F4E-9F3B-53F58EE33D71}" type="pres">
      <dgm:prSet presAssocID="{CE3718D6-EF09-40B4-BF90-30EC601A5E10}" presName="vert1" presStyleCnt="0"/>
      <dgm:spPr/>
    </dgm:pt>
    <dgm:pt modelId="{145BACE4-1457-384A-909D-FE885A16AE28}" type="pres">
      <dgm:prSet presAssocID="{3C6F5985-7B30-4850-A1F4-E6F01D15A20B}" presName="thickLine" presStyleLbl="alignNode1" presStyleIdx="7" presStyleCnt="8"/>
      <dgm:spPr/>
    </dgm:pt>
    <dgm:pt modelId="{1BECBB29-A6D1-4F42-9CDD-D574A9612A7A}" type="pres">
      <dgm:prSet presAssocID="{3C6F5985-7B30-4850-A1F4-E6F01D15A20B}" presName="horz1" presStyleCnt="0"/>
      <dgm:spPr/>
    </dgm:pt>
    <dgm:pt modelId="{A3813B88-6863-1245-A34D-6EF8945A2E90}" type="pres">
      <dgm:prSet presAssocID="{3C6F5985-7B30-4850-A1F4-E6F01D15A20B}" presName="tx1" presStyleLbl="revTx" presStyleIdx="7" presStyleCnt="8"/>
      <dgm:spPr/>
    </dgm:pt>
    <dgm:pt modelId="{9E091510-D22D-D14A-869E-74DB6ED847B2}" type="pres">
      <dgm:prSet presAssocID="{3C6F5985-7B30-4850-A1F4-E6F01D15A20B}" presName="vert1" presStyleCnt="0"/>
      <dgm:spPr/>
    </dgm:pt>
  </dgm:ptLst>
  <dgm:cxnLst>
    <dgm:cxn modelId="{F9A72C16-105D-AD45-8A94-6065960B4706}" type="presOf" srcId="{F6C594EF-830D-4D15-B1BE-191B0CDA0150}" destId="{048FFAF3-B604-9943-8F35-56C2087B17BE}" srcOrd="0" destOrd="0" presId="urn:microsoft.com/office/officeart/2008/layout/LinedList"/>
    <dgm:cxn modelId="{C9612A41-44F1-40AA-A96F-F7E5DDD1575C}" srcId="{7F7ED48D-289F-41C1-B1B9-423403456B8C}" destId="{E2ADAC39-B5E0-4704-811C-46B46D967B0D}" srcOrd="1" destOrd="0" parTransId="{907146D9-A705-41E4-8CC4-9A4006375F87}" sibTransId="{0F906663-416E-4A1D-A905-B492AB910DB2}"/>
    <dgm:cxn modelId="{EAF3BF5C-1748-40A2-B8A4-9748E544AB86}" srcId="{7F7ED48D-289F-41C1-B1B9-423403456B8C}" destId="{B7810FF8-B2CC-40BE-9023-822D29CB0B60}" srcOrd="5" destOrd="0" parTransId="{1CE59CD3-D8A3-4414-B53C-694E2188A6F6}" sibTransId="{1F043DAF-D9A0-4979-BBA7-087675CDE6C3}"/>
    <dgm:cxn modelId="{64299672-1FE3-4D77-8E65-25EB6388C8C9}" srcId="{7F7ED48D-289F-41C1-B1B9-423403456B8C}" destId="{3C6F5985-7B30-4850-A1F4-E6F01D15A20B}" srcOrd="7" destOrd="0" parTransId="{3862CB80-B5B2-49C4-98EA-FE138E9623AF}" sibTransId="{E91C5017-F7B0-4ECB-A3E3-0E83C673D7FD}"/>
    <dgm:cxn modelId="{5420888B-BEAA-8240-86B7-D41C2F566E98}" type="presOf" srcId="{B7810FF8-B2CC-40BE-9023-822D29CB0B60}" destId="{BB6942A4-E5DB-B94B-A244-08EE6A54FF49}" srcOrd="0" destOrd="0" presId="urn:microsoft.com/office/officeart/2008/layout/LinedList"/>
    <dgm:cxn modelId="{2CD3A6A2-C0C8-4836-82A8-331B873C92CF}" srcId="{7F7ED48D-289F-41C1-B1B9-423403456B8C}" destId="{CE3718D6-EF09-40B4-BF90-30EC601A5E10}" srcOrd="6" destOrd="0" parTransId="{2A70C590-75E9-4FE5-93A8-843AB8D97ABF}" sibTransId="{9E5E3D02-9790-4033-A910-33C20F87D9C2}"/>
    <dgm:cxn modelId="{4CCB3BB3-89FC-9D48-9C77-97EB8008171F}" type="presOf" srcId="{CE3718D6-EF09-40B4-BF90-30EC601A5E10}" destId="{80DABCE5-E382-3643-842F-85EA16C7DF6F}" srcOrd="0" destOrd="0" presId="urn:microsoft.com/office/officeart/2008/layout/LinedList"/>
    <dgm:cxn modelId="{287064B3-42FA-D744-B4B6-2A6FCECED37C}" type="presOf" srcId="{FE8CF363-90D5-4290-867F-8BDCD0F9D576}" destId="{92E8E0D6-3D6D-3446-97B0-B5911B3A321B}" srcOrd="0" destOrd="0" presId="urn:microsoft.com/office/officeart/2008/layout/LinedList"/>
    <dgm:cxn modelId="{B242D8BF-15C7-4058-A0F2-85BBE96F0B76}" srcId="{7F7ED48D-289F-41C1-B1B9-423403456B8C}" destId="{F6C594EF-830D-4D15-B1BE-191B0CDA0150}" srcOrd="3" destOrd="0" parTransId="{074A5749-7B61-4B54-8DF3-0346A7890BB0}" sibTransId="{77881E12-EA7D-4209-8B80-4B03E4FC964C}"/>
    <dgm:cxn modelId="{D6E67DC1-3226-DF46-88E0-51DE4CD2A4EC}" type="presOf" srcId="{3C6F5985-7B30-4850-A1F4-E6F01D15A20B}" destId="{A3813B88-6863-1245-A34D-6EF8945A2E90}" srcOrd="0" destOrd="0" presId="urn:microsoft.com/office/officeart/2008/layout/LinedList"/>
    <dgm:cxn modelId="{13FE94C2-0D90-084E-A9EB-06A5740C89B2}" type="presOf" srcId="{7F7ED48D-289F-41C1-B1B9-423403456B8C}" destId="{116887C8-FF79-424F-9EC6-B37FB2B0619D}" srcOrd="0" destOrd="0" presId="urn:microsoft.com/office/officeart/2008/layout/LinedList"/>
    <dgm:cxn modelId="{5993DCC3-3AD1-437B-87E3-B5AEAC9BA45F}" srcId="{7F7ED48D-289F-41C1-B1B9-423403456B8C}" destId="{C610E88A-AF94-4F43-8CCD-A42D2420F305}" srcOrd="2" destOrd="0" parTransId="{B1AD64B7-9DD7-4A65-B37C-F4833A7CC18E}" sibTransId="{DC2FA4E2-91E2-45BD-862D-50D0CA858232}"/>
    <dgm:cxn modelId="{39A18ED9-305B-4C05-9424-F9208221BD4C}" srcId="{7F7ED48D-289F-41C1-B1B9-423403456B8C}" destId="{E064AD10-BC1D-4198-9FD8-8DDBF26D852A}" srcOrd="4" destOrd="0" parTransId="{82FC7F2E-D5E3-4D65-849D-EEC096DD92D9}" sibTransId="{F8D0CECC-79DC-4129-BC5F-E732987B1C2E}"/>
    <dgm:cxn modelId="{84165BED-38E4-487D-9120-83DC947781CA}" srcId="{7F7ED48D-289F-41C1-B1B9-423403456B8C}" destId="{FE8CF363-90D5-4290-867F-8BDCD0F9D576}" srcOrd="0" destOrd="0" parTransId="{FDF9FB8E-0245-4730-B5F0-1FCAE68ABAAB}" sibTransId="{70B1D654-A09B-4859-A25E-931B05338A0F}"/>
    <dgm:cxn modelId="{5BB34AF2-E4E8-EC4B-BCDD-715E76347554}" type="presOf" srcId="{E064AD10-BC1D-4198-9FD8-8DDBF26D852A}" destId="{984A3FFD-679E-B74B-9B9B-0E1B04F7FBC4}" srcOrd="0" destOrd="0" presId="urn:microsoft.com/office/officeart/2008/layout/LinedList"/>
    <dgm:cxn modelId="{8273D4FA-2288-DB44-83D7-D12789243057}" type="presOf" srcId="{E2ADAC39-B5E0-4704-811C-46B46D967B0D}" destId="{FED98AD8-5176-6A4F-9D2F-3A636985981E}" srcOrd="0" destOrd="0" presId="urn:microsoft.com/office/officeart/2008/layout/LinedList"/>
    <dgm:cxn modelId="{574731FE-311B-3F48-8B25-A09A467E1607}" type="presOf" srcId="{C610E88A-AF94-4F43-8CCD-A42D2420F305}" destId="{0108148F-5360-6541-91F8-D7DAD92CCBCC}" srcOrd="0" destOrd="0" presId="urn:microsoft.com/office/officeart/2008/layout/LinedList"/>
    <dgm:cxn modelId="{0FBEB1C7-0201-924E-ACC7-226CDB13F657}" type="presParOf" srcId="{116887C8-FF79-424F-9EC6-B37FB2B0619D}" destId="{F95848C2-AE26-204D-BF6A-C59AFF38FB3E}" srcOrd="0" destOrd="0" presId="urn:microsoft.com/office/officeart/2008/layout/LinedList"/>
    <dgm:cxn modelId="{06C159EC-B4A9-7840-BEB1-14A225C14C73}" type="presParOf" srcId="{116887C8-FF79-424F-9EC6-B37FB2B0619D}" destId="{056BF3E0-AA2F-5A4D-8FA9-B492E40DD823}" srcOrd="1" destOrd="0" presId="urn:microsoft.com/office/officeart/2008/layout/LinedList"/>
    <dgm:cxn modelId="{0E6CE678-5F3B-8143-9B1D-0209DCF3476F}" type="presParOf" srcId="{056BF3E0-AA2F-5A4D-8FA9-B492E40DD823}" destId="{92E8E0D6-3D6D-3446-97B0-B5911B3A321B}" srcOrd="0" destOrd="0" presId="urn:microsoft.com/office/officeart/2008/layout/LinedList"/>
    <dgm:cxn modelId="{1FF58462-3099-554B-8029-7BB78296BE00}" type="presParOf" srcId="{056BF3E0-AA2F-5A4D-8FA9-B492E40DD823}" destId="{14D359B0-5B8D-C74F-BEF4-521CB9013EC3}" srcOrd="1" destOrd="0" presId="urn:microsoft.com/office/officeart/2008/layout/LinedList"/>
    <dgm:cxn modelId="{36A76AA6-F2CA-3F4E-8081-94CC2C953588}" type="presParOf" srcId="{116887C8-FF79-424F-9EC6-B37FB2B0619D}" destId="{5F3AA2E4-39B0-7240-896D-D4E960C50227}" srcOrd="2" destOrd="0" presId="urn:microsoft.com/office/officeart/2008/layout/LinedList"/>
    <dgm:cxn modelId="{77763D61-D403-264B-9B94-7F269A02B0A6}" type="presParOf" srcId="{116887C8-FF79-424F-9EC6-B37FB2B0619D}" destId="{410B8706-224A-6B4B-A87F-14BA955DDE0A}" srcOrd="3" destOrd="0" presId="urn:microsoft.com/office/officeart/2008/layout/LinedList"/>
    <dgm:cxn modelId="{7C1BA5FE-D0A5-3F4E-AFB8-7DCAAA668A27}" type="presParOf" srcId="{410B8706-224A-6B4B-A87F-14BA955DDE0A}" destId="{FED98AD8-5176-6A4F-9D2F-3A636985981E}" srcOrd="0" destOrd="0" presId="urn:microsoft.com/office/officeart/2008/layout/LinedList"/>
    <dgm:cxn modelId="{D8AC80B6-3A51-E741-8051-5DBF1DD48DC6}" type="presParOf" srcId="{410B8706-224A-6B4B-A87F-14BA955DDE0A}" destId="{E270A468-279E-BA41-86CD-9D0A0ACC6069}" srcOrd="1" destOrd="0" presId="urn:microsoft.com/office/officeart/2008/layout/LinedList"/>
    <dgm:cxn modelId="{CD3B027D-2428-F24F-904D-8D982A192B40}" type="presParOf" srcId="{116887C8-FF79-424F-9EC6-B37FB2B0619D}" destId="{A7DDEC13-CD8D-3543-BD3E-1A2A33EE65F7}" srcOrd="4" destOrd="0" presId="urn:microsoft.com/office/officeart/2008/layout/LinedList"/>
    <dgm:cxn modelId="{77767E4D-A6D3-EB43-991D-B835D46C04A6}" type="presParOf" srcId="{116887C8-FF79-424F-9EC6-B37FB2B0619D}" destId="{56F5A6FA-B29F-0144-BA75-5BBE8A188957}" srcOrd="5" destOrd="0" presId="urn:microsoft.com/office/officeart/2008/layout/LinedList"/>
    <dgm:cxn modelId="{219CC9E3-A015-554C-9E46-AA5E1EC21F44}" type="presParOf" srcId="{56F5A6FA-B29F-0144-BA75-5BBE8A188957}" destId="{0108148F-5360-6541-91F8-D7DAD92CCBCC}" srcOrd="0" destOrd="0" presId="urn:microsoft.com/office/officeart/2008/layout/LinedList"/>
    <dgm:cxn modelId="{7E5F1FB0-F3AD-9C40-91A9-E617994B9CF0}" type="presParOf" srcId="{56F5A6FA-B29F-0144-BA75-5BBE8A188957}" destId="{7E4603FE-4AFB-1B47-BA61-A292DD050D73}" srcOrd="1" destOrd="0" presId="urn:microsoft.com/office/officeart/2008/layout/LinedList"/>
    <dgm:cxn modelId="{096192B6-C216-8445-A878-F5C0E57EE62F}" type="presParOf" srcId="{116887C8-FF79-424F-9EC6-B37FB2B0619D}" destId="{31A837E1-48D5-BB4E-9359-8206DE0F851E}" srcOrd="6" destOrd="0" presId="urn:microsoft.com/office/officeart/2008/layout/LinedList"/>
    <dgm:cxn modelId="{6E57FCE6-2EB3-AE4C-9752-F0D98B9ED975}" type="presParOf" srcId="{116887C8-FF79-424F-9EC6-B37FB2B0619D}" destId="{63F97E77-9D32-EB4F-854B-622E188F6E3C}" srcOrd="7" destOrd="0" presId="urn:microsoft.com/office/officeart/2008/layout/LinedList"/>
    <dgm:cxn modelId="{1FD3E8F5-67D3-0F41-8A12-32815AF2B5BA}" type="presParOf" srcId="{63F97E77-9D32-EB4F-854B-622E188F6E3C}" destId="{048FFAF3-B604-9943-8F35-56C2087B17BE}" srcOrd="0" destOrd="0" presId="urn:microsoft.com/office/officeart/2008/layout/LinedList"/>
    <dgm:cxn modelId="{DC98D914-C645-5C46-B914-CB95CE29A05F}" type="presParOf" srcId="{63F97E77-9D32-EB4F-854B-622E188F6E3C}" destId="{AED6DBF3-B4BD-FC41-BF58-CB39631CCD1C}" srcOrd="1" destOrd="0" presId="urn:microsoft.com/office/officeart/2008/layout/LinedList"/>
    <dgm:cxn modelId="{1EB59FBE-E948-E84F-B714-0DC26DE73C9E}" type="presParOf" srcId="{116887C8-FF79-424F-9EC6-B37FB2B0619D}" destId="{781849FB-0987-9946-9597-AAB1281C1CDE}" srcOrd="8" destOrd="0" presId="urn:microsoft.com/office/officeart/2008/layout/LinedList"/>
    <dgm:cxn modelId="{23C5B94E-4BF1-C049-9D5A-7C6DF1C9ACC3}" type="presParOf" srcId="{116887C8-FF79-424F-9EC6-B37FB2B0619D}" destId="{0F972EA7-ADF4-4740-81D7-4DB88EC1BA86}" srcOrd="9" destOrd="0" presId="urn:microsoft.com/office/officeart/2008/layout/LinedList"/>
    <dgm:cxn modelId="{47DA7B1E-7307-DE41-B60C-F5093075E631}" type="presParOf" srcId="{0F972EA7-ADF4-4740-81D7-4DB88EC1BA86}" destId="{984A3FFD-679E-B74B-9B9B-0E1B04F7FBC4}" srcOrd="0" destOrd="0" presId="urn:microsoft.com/office/officeart/2008/layout/LinedList"/>
    <dgm:cxn modelId="{AB929EBB-E46F-F64C-96BC-503C5A1F7154}" type="presParOf" srcId="{0F972EA7-ADF4-4740-81D7-4DB88EC1BA86}" destId="{1D043457-3614-C649-9ADB-043CDE7A48FF}" srcOrd="1" destOrd="0" presId="urn:microsoft.com/office/officeart/2008/layout/LinedList"/>
    <dgm:cxn modelId="{5CEF3D0A-0E07-4C42-B081-67CC16DE3F3D}" type="presParOf" srcId="{116887C8-FF79-424F-9EC6-B37FB2B0619D}" destId="{9DF82DA2-74C0-7A4C-AE4C-78B8F0228294}" srcOrd="10" destOrd="0" presId="urn:microsoft.com/office/officeart/2008/layout/LinedList"/>
    <dgm:cxn modelId="{CFBAA332-92F8-0049-BF49-44B746E4F0D7}" type="presParOf" srcId="{116887C8-FF79-424F-9EC6-B37FB2B0619D}" destId="{35A95320-B7BB-214D-AC4C-886F47C42209}" srcOrd="11" destOrd="0" presId="urn:microsoft.com/office/officeart/2008/layout/LinedList"/>
    <dgm:cxn modelId="{6E5ECF16-93E5-0540-B766-5BA8F02AE933}" type="presParOf" srcId="{35A95320-B7BB-214D-AC4C-886F47C42209}" destId="{BB6942A4-E5DB-B94B-A244-08EE6A54FF49}" srcOrd="0" destOrd="0" presId="urn:microsoft.com/office/officeart/2008/layout/LinedList"/>
    <dgm:cxn modelId="{71AAB005-75F4-D649-8097-A1A064C9C4B7}" type="presParOf" srcId="{35A95320-B7BB-214D-AC4C-886F47C42209}" destId="{E4BECDB3-189E-164A-8109-12A92A3ABD81}" srcOrd="1" destOrd="0" presId="urn:microsoft.com/office/officeart/2008/layout/LinedList"/>
    <dgm:cxn modelId="{2E14B106-CCE6-F242-B9A3-77259721C3B2}" type="presParOf" srcId="{116887C8-FF79-424F-9EC6-B37FB2B0619D}" destId="{B9B724C4-391B-F341-AF46-1592E659C63E}" srcOrd="12" destOrd="0" presId="urn:microsoft.com/office/officeart/2008/layout/LinedList"/>
    <dgm:cxn modelId="{ECEC7BBC-FB7C-474F-8762-B97DC23E7CEC}" type="presParOf" srcId="{116887C8-FF79-424F-9EC6-B37FB2B0619D}" destId="{F2D2F079-CAD8-5246-B359-56B29F7AEB26}" srcOrd="13" destOrd="0" presId="urn:microsoft.com/office/officeart/2008/layout/LinedList"/>
    <dgm:cxn modelId="{A8CF3FEE-483E-4F48-BC8A-3D00E5403F6A}" type="presParOf" srcId="{F2D2F079-CAD8-5246-B359-56B29F7AEB26}" destId="{80DABCE5-E382-3643-842F-85EA16C7DF6F}" srcOrd="0" destOrd="0" presId="urn:microsoft.com/office/officeart/2008/layout/LinedList"/>
    <dgm:cxn modelId="{35DFFF59-2319-8C44-A871-F90C5A8AF69B}" type="presParOf" srcId="{F2D2F079-CAD8-5246-B359-56B29F7AEB26}" destId="{4118D387-34D8-4F4E-9F3B-53F58EE33D71}" srcOrd="1" destOrd="0" presId="urn:microsoft.com/office/officeart/2008/layout/LinedList"/>
    <dgm:cxn modelId="{BF68EA50-854F-0542-B142-431C90C49300}" type="presParOf" srcId="{116887C8-FF79-424F-9EC6-B37FB2B0619D}" destId="{145BACE4-1457-384A-909D-FE885A16AE28}" srcOrd="14" destOrd="0" presId="urn:microsoft.com/office/officeart/2008/layout/LinedList"/>
    <dgm:cxn modelId="{6E9689FC-0A38-714B-A676-3F49181869B7}" type="presParOf" srcId="{116887C8-FF79-424F-9EC6-B37FB2B0619D}" destId="{1BECBB29-A6D1-4F42-9CDD-D574A9612A7A}" srcOrd="15" destOrd="0" presId="urn:microsoft.com/office/officeart/2008/layout/LinedList"/>
    <dgm:cxn modelId="{1DF63558-C583-9948-A571-F4DEDA2B10E6}" type="presParOf" srcId="{1BECBB29-A6D1-4F42-9CDD-D574A9612A7A}" destId="{A3813B88-6863-1245-A34D-6EF8945A2E90}" srcOrd="0" destOrd="0" presId="urn:microsoft.com/office/officeart/2008/layout/LinedList"/>
    <dgm:cxn modelId="{78380F4E-5D9F-3742-B6FA-ADD15D723F76}" type="presParOf" srcId="{1BECBB29-A6D1-4F42-9CDD-D574A9612A7A}" destId="{9E091510-D22D-D14A-869E-74DB6ED847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F2CE3E-4338-459C-A1D1-7761C23B70C1}"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F64877FE-5255-4902-9FC1-088BCFFB46AF}">
      <dgm:prSet/>
      <dgm:spPr/>
      <dgm:t>
        <a:bodyPr/>
        <a:lstStyle/>
        <a:p>
          <a:r>
            <a:rPr lang="en-US" b="1" i="0"/>
            <a:t>Third-Party Trust</a:t>
          </a:r>
          <a:r>
            <a:rPr lang="en-US" b="0" i="0"/>
            <a:t>: Entrusting user data to an external provider.</a:t>
          </a:r>
          <a:endParaRPr lang="en-US"/>
        </a:p>
      </dgm:t>
    </dgm:pt>
    <dgm:pt modelId="{CFF6A9AE-72B6-4DD0-BE70-5DC1730A69DF}" type="parTrans" cxnId="{1D448746-772B-4BCF-92F4-8C1A4CE6CA63}">
      <dgm:prSet/>
      <dgm:spPr/>
      <dgm:t>
        <a:bodyPr/>
        <a:lstStyle/>
        <a:p>
          <a:endParaRPr lang="en-US"/>
        </a:p>
      </dgm:t>
    </dgm:pt>
    <dgm:pt modelId="{3EC6C45E-5187-414A-8CA7-6CD08A4CFAC5}" type="sibTrans" cxnId="{1D448746-772B-4BCF-92F4-8C1A4CE6CA63}">
      <dgm:prSet/>
      <dgm:spPr/>
      <dgm:t>
        <a:bodyPr/>
        <a:lstStyle/>
        <a:p>
          <a:endParaRPr lang="en-US"/>
        </a:p>
      </dgm:t>
    </dgm:pt>
    <dgm:pt modelId="{B5F0906F-A7A2-4E67-A094-8DE14E0BD078}">
      <dgm:prSet/>
      <dgm:spPr/>
      <dgm:t>
        <a:bodyPr/>
        <a:lstStyle/>
        <a:p>
          <a:r>
            <a:rPr lang="en-US" b="1" i="0"/>
            <a:t>Data Transfer Concerns</a:t>
          </a:r>
          <a:r>
            <a:rPr lang="en-US" b="0" i="0"/>
            <a:t>: Data sovereignty and privacy compliance.</a:t>
          </a:r>
          <a:endParaRPr lang="en-US"/>
        </a:p>
      </dgm:t>
    </dgm:pt>
    <dgm:pt modelId="{41EC0A64-276B-4259-8C56-49C6514DBCDE}" type="parTrans" cxnId="{DD197CD9-EF4C-4EFB-A5A4-D0FD3E7D47BA}">
      <dgm:prSet/>
      <dgm:spPr/>
      <dgm:t>
        <a:bodyPr/>
        <a:lstStyle/>
        <a:p>
          <a:endParaRPr lang="en-US"/>
        </a:p>
      </dgm:t>
    </dgm:pt>
    <dgm:pt modelId="{63FD2333-7AB6-4650-8F4D-A1334BBD3A44}" type="sibTrans" cxnId="{DD197CD9-EF4C-4EFB-A5A4-D0FD3E7D47BA}">
      <dgm:prSet/>
      <dgm:spPr/>
      <dgm:t>
        <a:bodyPr/>
        <a:lstStyle/>
        <a:p>
          <a:endParaRPr lang="en-US"/>
        </a:p>
      </dgm:t>
    </dgm:pt>
    <dgm:pt modelId="{2E3A0081-3F6C-42B7-AFC3-EC554451109F}">
      <dgm:prSet/>
      <dgm:spPr/>
      <dgm:t>
        <a:bodyPr/>
        <a:lstStyle/>
        <a:p>
          <a:r>
            <a:rPr lang="en-US" b="1" i="0"/>
            <a:t>Migration Difficulties</a:t>
          </a:r>
          <a:r>
            <a:rPr lang="en-US" b="0" i="0"/>
            <a:t>: Switching away can be complex.</a:t>
          </a:r>
          <a:endParaRPr lang="en-US"/>
        </a:p>
      </dgm:t>
    </dgm:pt>
    <dgm:pt modelId="{13A932AF-762E-4A7B-9130-205063C0C98E}" type="parTrans" cxnId="{C57D0EC0-4D18-4846-906C-DCEA5F97FD33}">
      <dgm:prSet/>
      <dgm:spPr/>
      <dgm:t>
        <a:bodyPr/>
        <a:lstStyle/>
        <a:p>
          <a:endParaRPr lang="en-US"/>
        </a:p>
      </dgm:t>
    </dgm:pt>
    <dgm:pt modelId="{7BA196F7-235E-40C5-B447-F00A5B583DF3}" type="sibTrans" cxnId="{C57D0EC0-4D18-4846-906C-DCEA5F97FD33}">
      <dgm:prSet/>
      <dgm:spPr/>
      <dgm:t>
        <a:bodyPr/>
        <a:lstStyle/>
        <a:p>
          <a:endParaRPr lang="en-US"/>
        </a:p>
      </dgm:t>
    </dgm:pt>
    <dgm:pt modelId="{510C2D32-D0F3-4884-B102-5D40848ADC6C}">
      <dgm:prSet/>
      <dgm:spPr/>
      <dgm:t>
        <a:bodyPr/>
        <a:lstStyle/>
        <a:p>
          <a:r>
            <a:rPr lang="en-US" b="1" i="0"/>
            <a:t>False Positives</a:t>
          </a:r>
          <a:r>
            <a:rPr lang="en-US" b="0" i="0"/>
            <a:t>: Legitimate users may face unnecessary challenges.</a:t>
          </a:r>
          <a:endParaRPr lang="en-US"/>
        </a:p>
      </dgm:t>
    </dgm:pt>
    <dgm:pt modelId="{9B85A539-4C4A-4D99-B5CC-73CD8ECBEC56}" type="parTrans" cxnId="{C541F3A0-A5BB-4218-AA9F-5D153E04FF1E}">
      <dgm:prSet/>
      <dgm:spPr/>
      <dgm:t>
        <a:bodyPr/>
        <a:lstStyle/>
        <a:p>
          <a:endParaRPr lang="en-US"/>
        </a:p>
      </dgm:t>
    </dgm:pt>
    <dgm:pt modelId="{9EC6ADBD-2611-44C4-B9A1-E52B95236F6E}" type="sibTrans" cxnId="{C541F3A0-A5BB-4218-AA9F-5D153E04FF1E}">
      <dgm:prSet/>
      <dgm:spPr/>
      <dgm:t>
        <a:bodyPr/>
        <a:lstStyle/>
        <a:p>
          <a:endParaRPr lang="en-US"/>
        </a:p>
      </dgm:t>
    </dgm:pt>
    <dgm:pt modelId="{8CD06B33-2D47-4679-BEAB-825DB40D8076}">
      <dgm:prSet/>
      <dgm:spPr/>
      <dgm:t>
        <a:bodyPr/>
        <a:lstStyle/>
        <a:p>
          <a:r>
            <a:rPr lang="en-US" b="1" i="0"/>
            <a:t>Support Issues</a:t>
          </a:r>
          <a:r>
            <a:rPr lang="en-US" b="0" i="0"/>
            <a:t>: May depend on vendor for critical support.</a:t>
          </a:r>
          <a:endParaRPr lang="en-US"/>
        </a:p>
      </dgm:t>
    </dgm:pt>
    <dgm:pt modelId="{67EE330B-B8B3-4D8F-A672-4B268B513A38}" type="parTrans" cxnId="{79E26F06-2949-4354-B84F-104D7FF13FF5}">
      <dgm:prSet/>
      <dgm:spPr/>
      <dgm:t>
        <a:bodyPr/>
        <a:lstStyle/>
        <a:p>
          <a:endParaRPr lang="en-US"/>
        </a:p>
      </dgm:t>
    </dgm:pt>
    <dgm:pt modelId="{B422E7C5-BDF8-4DBA-BE27-1B51B310F14E}" type="sibTrans" cxnId="{79E26F06-2949-4354-B84F-104D7FF13FF5}">
      <dgm:prSet/>
      <dgm:spPr/>
      <dgm:t>
        <a:bodyPr/>
        <a:lstStyle/>
        <a:p>
          <a:endParaRPr lang="en-US"/>
        </a:p>
      </dgm:t>
    </dgm:pt>
    <dgm:pt modelId="{7EE3652C-7561-40E7-B48A-C8206447E3BE}">
      <dgm:prSet/>
      <dgm:spPr/>
      <dgm:t>
        <a:bodyPr/>
        <a:lstStyle/>
        <a:p>
          <a:r>
            <a:rPr lang="en-US" b="1" i="0"/>
            <a:t>Platform End-of-Life</a:t>
          </a:r>
          <a:r>
            <a:rPr lang="en-US" b="0" i="0"/>
            <a:t>: Vendor could discontinue or change services.</a:t>
          </a:r>
          <a:endParaRPr lang="en-US"/>
        </a:p>
      </dgm:t>
    </dgm:pt>
    <dgm:pt modelId="{B46C4C56-2243-4E75-9961-2D28516F2D7A}" type="parTrans" cxnId="{18CF3405-DD66-4423-8314-08B11D53BD4A}">
      <dgm:prSet/>
      <dgm:spPr/>
      <dgm:t>
        <a:bodyPr/>
        <a:lstStyle/>
        <a:p>
          <a:endParaRPr lang="en-US"/>
        </a:p>
      </dgm:t>
    </dgm:pt>
    <dgm:pt modelId="{B4308814-1AF1-4036-BB13-8F53DC91549C}" type="sibTrans" cxnId="{18CF3405-DD66-4423-8314-08B11D53BD4A}">
      <dgm:prSet/>
      <dgm:spPr/>
      <dgm:t>
        <a:bodyPr/>
        <a:lstStyle/>
        <a:p>
          <a:endParaRPr lang="en-US"/>
        </a:p>
      </dgm:t>
    </dgm:pt>
    <dgm:pt modelId="{099E018B-686A-49FA-A8BB-EC74A75BF674}">
      <dgm:prSet/>
      <dgm:spPr/>
      <dgm:t>
        <a:bodyPr/>
        <a:lstStyle/>
        <a:p>
          <a:r>
            <a:rPr lang="en-US" b="1" i="0"/>
            <a:t>Potential for Breaches</a:t>
          </a:r>
          <a:r>
            <a:rPr lang="en-US" b="0" i="0"/>
            <a:t>: Centralized systems can be lucrative targets.</a:t>
          </a:r>
          <a:endParaRPr lang="en-US"/>
        </a:p>
      </dgm:t>
    </dgm:pt>
    <dgm:pt modelId="{0D575DE7-8D75-44E0-A760-FC95F7BD73F4}" type="parTrans" cxnId="{2E09C789-46CA-4CD7-9E91-822A71F0A338}">
      <dgm:prSet/>
      <dgm:spPr/>
      <dgm:t>
        <a:bodyPr/>
        <a:lstStyle/>
        <a:p>
          <a:endParaRPr lang="en-US"/>
        </a:p>
      </dgm:t>
    </dgm:pt>
    <dgm:pt modelId="{46914F72-1C1D-413B-B3E3-21817624710C}" type="sibTrans" cxnId="{2E09C789-46CA-4CD7-9E91-822A71F0A338}">
      <dgm:prSet/>
      <dgm:spPr/>
      <dgm:t>
        <a:bodyPr/>
        <a:lstStyle/>
        <a:p>
          <a:endParaRPr lang="en-US"/>
        </a:p>
      </dgm:t>
    </dgm:pt>
    <dgm:pt modelId="{20B4EECC-6A12-4CBA-9B1E-BB1849FA1E31}">
      <dgm:prSet/>
      <dgm:spPr/>
      <dgm:t>
        <a:bodyPr/>
        <a:lstStyle/>
        <a:p>
          <a:r>
            <a:rPr lang="en-US" b="1" i="0"/>
            <a:t>Regulatory Issues</a:t>
          </a:r>
          <a:r>
            <a:rPr lang="en-US" b="0" i="0"/>
            <a:t>: Certain platforms may not meet specific industry standards.</a:t>
          </a:r>
          <a:endParaRPr lang="en-US"/>
        </a:p>
      </dgm:t>
    </dgm:pt>
    <dgm:pt modelId="{82233E52-A3A4-444B-8D15-7404375D1BE4}" type="parTrans" cxnId="{599F5BAE-D5BF-4EAF-BC16-4896B0F6A4E7}">
      <dgm:prSet/>
      <dgm:spPr/>
      <dgm:t>
        <a:bodyPr/>
        <a:lstStyle/>
        <a:p>
          <a:endParaRPr lang="en-US"/>
        </a:p>
      </dgm:t>
    </dgm:pt>
    <dgm:pt modelId="{97047879-6233-45F3-8A3E-F44999DBEC47}" type="sibTrans" cxnId="{599F5BAE-D5BF-4EAF-BC16-4896B0F6A4E7}">
      <dgm:prSet/>
      <dgm:spPr/>
      <dgm:t>
        <a:bodyPr/>
        <a:lstStyle/>
        <a:p>
          <a:endParaRPr lang="en-US"/>
        </a:p>
      </dgm:t>
    </dgm:pt>
    <dgm:pt modelId="{37E1AE85-8602-433C-A207-86C2E07C4E44}">
      <dgm:prSet/>
      <dgm:spPr/>
      <dgm:t>
        <a:bodyPr/>
        <a:lstStyle/>
        <a:p>
          <a:r>
            <a:rPr lang="en-US" b="1" i="0"/>
            <a:t>Feature Bloat</a:t>
          </a:r>
          <a:r>
            <a:rPr lang="en-US" b="0" i="0"/>
            <a:t>: Paying for features you don’t use.</a:t>
          </a:r>
          <a:endParaRPr lang="en-US"/>
        </a:p>
      </dgm:t>
    </dgm:pt>
    <dgm:pt modelId="{60B1871E-89C2-4E0C-93B1-79FE48AD2F40}" type="parTrans" cxnId="{6B5742CF-ECDB-4DD1-A536-19C17B7E5A32}">
      <dgm:prSet/>
      <dgm:spPr/>
      <dgm:t>
        <a:bodyPr/>
        <a:lstStyle/>
        <a:p>
          <a:endParaRPr lang="en-US"/>
        </a:p>
      </dgm:t>
    </dgm:pt>
    <dgm:pt modelId="{14577350-72AE-450B-B9AC-519034791316}" type="sibTrans" cxnId="{6B5742CF-ECDB-4DD1-A536-19C17B7E5A32}">
      <dgm:prSet/>
      <dgm:spPr/>
      <dgm:t>
        <a:bodyPr/>
        <a:lstStyle/>
        <a:p>
          <a:endParaRPr lang="en-US"/>
        </a:p>
      </dgm:t>
    </dgm:pt>
    <dgm:pt modelId="{3ED6860F-819B-C646-91B1-72BDF709D3F2}" type="pres">
      <dgm:prSet presAssocID="{D7F2CE3E-4338-459C-A1D1-7761C23B70C1}" presName="vert0" presStyleCnt="0">
        <dgm:presLayoutVars>
          <dgm:dir/>
          <dgm:animOne val="branch"/>
          <dgm:animLvl val="lvl"/>
        </dgm:presLayoutVars>
      </dgm:prSet>
      <dgm:spPr/>
    </dgm:pt>
    <dgm:pt modelId="{742A57E3-5CCE-9941-AA2B-C4E2E5E955CB}" type="pres">
      <dgm:prSet presAssocID="{F64877FE-5255-4902-9FC1-088BCFFB46AF}" presName="thickLine" presStyleLbl="alignNode1" presStyleIdx="0" presStyleCnt="9"/>
      <dgm:spPr/>
    </dgm:pt>
    <dgm:pt modelId="{2F14FD24-9251-0449-8A1C-7B84950EC6DC}" type="pres">
      <dgm:prSet presAssocID="{F64877FE-5255-4902-9FC1-088BCFFB46AF}" presName="horz1" presStyleCnt="0"/>
      <dgm:spPr/>
    </dgm:pt>
    <dgm:pt modelId="{43A2E684-0FC3-424A-9B70-A1A5A3541035}" type="pres">
      <dgm:prSet presAssocID="{F64877FE-5255-4902-9FC1-088BCFFB46AF}" presName="tx1" presStyleLbl="revTx" presStyleIdx="0" presStyleCnt="9"/>
      <dgm:spPr/>
    </dgm:pt>
    <dgm:pt modelId="{D0582842-6283-0540-907B-6B18CD53CABF}" type="pres">
      <dgm:prSet presAssocID="{F64877FE-5255-4902-9FC1-088BCFFB46AF}" presName="vert1" presStyleCnt="0"/>
      <dgm:spPr/>
    </dgm:pt>
    <dgm:pt modelId="{08A13F9E-D31A-6B44-9D8C-379F0FB7F40D}" type="pres">
      <dgm:prSet presAssocID="{B5F0906F-A7A2-4E67-A094-8DE14E0BD078}" presName="thickLine" presStyleLbl="alignNode1" presStyleIdx="1" presStyleCnt="9"/>
      <dgm:spPr/>
    </dgm:pt>
    <dgm:pt modelId="{A92ECF66-D420-9741-8567-9398A7306065}" type="pres">
      <dgm:prSet presAssocID="{B5F0906F-A7A2-4E67-A094-8DE14E0BD078}" presName="horz1" presStyleCnt="0"/>
      <dgm:spPr/>
    </dgm:pt>
    <dgm:pt modelId="{8159CBBE-272A-5841-A915-4D9C5A641191}" type="pres">
      <dgm:prSet presAssocID="{B5F0906F-A7A2-4E67-A094-8DE14E0BD078}" presName="tx1" presStyleLbl="revTx" presStyleIdx="1" presStyleCnt="9"/>
      <dgm:spPr/>
    </dgm:pt>
    <dgm:pt modelId="{75B64E8D-64BB-F847-B18A-7A6C9E7BCD4C}" type="pres">
      <dgm:prSet presAssocID="{B5F0906F-A7A2-4E67-A094-8DE14E0BD078}" presName="vert1" presStyleCnt="0"/>
      <dgm:spPr/>
    </dgm:pt>
    <dgm:pt modelId="{A0269C48-AB1C-B14C-9DCA-2269BE0074AE}" type="pres">
      <dgm:prSet presAssocID="{2E3A0081-3F6C-42B7-AFC3-EC554451109F}" presName="thickLine" presStyleLbl="alignNode1" presStyleIdx="2" presStyleCnt="9"/>
      <dgm:spPr/>
    </dgm:pt>
    <dgm:pt modelId="{4600C5B4-A43A-E84F-9251-06572C1A82F1}" type="pres">
      <dgm:prSet presAssocID="{2E3A0081-3F6C-42B7-AFC3-EC554451109F}" presName="horz1" presStyleCnt="0"/>
      <dgm:spPr/>
    </dgm:pt>
    <dgm:pt modelId="{9BA06013-E88B-0845-A38C-CE6D624FA5B2}" type="pres">
      <dgm:prSet presAssocID="{2E3A0081-3F6C-42B7-AFC3-EC554451109F}" presName="tx1" presStyleLbl="revTx" presStyleIdx="2" presStyleCnt="9"/>
      <dgm:spPr/>
    </dgm:pt>
    <dgm:pt modelId="{573258B6-9298-AF4D-A542-2B7375A7E991}" type="pres">
      <dgm:prSet presAssocID="{2E3A0081-3F6C-42B7-AFC3-EC554451109F}" presName="vert1" presStyleCnt="0"/>
      <dgm:spPr/>
    </dgm:pt>
    <dgm:pt modelId="{867AFCEF-453F-3347-A313-6499EC37C5F5}" type="pres">
      <dgm:prSet presAssocID="{510C2D32-D0F3-4884-B102-5D40848ADC6C}" presName="thickLine" presStyleLbl="alignNode1" presStyleIdx="3" presStyleCnt="9"/>
      <dgm:spPr/>
    </dgm:pt>
    <dgm:pt modelId="{81FE32E2-0B15-2D44-B3F7-DF33806EF373}" type="pres">
      <dgm:prSet presAssocID="{510C2D32-D0F3-4884-B102-5D40848ADC6C}" presName="horz1" presStyleCnt="0"/>
      <dgm:spPr/>
    </dgm:pt>
    <dgm:pt modelId="{44181691-5ABA-FC4D-A1EE-F86E55DD2C5F}" type="pres">
      <dgm:prSet presAssocID="{510C2D32-D0F3-4884-B102-5D40848ADC6C}" presName="tx1" presStyleLbl="revTx" presStyleIdx="3" presStyleCnt="9"/>
      <dgm:spPr/>
    </dgm:pt>
    <dgm:pt modelId="{D128BD46-2C3C-2D40-BFFA-C70D1DAD82D9}" type="pres">
      <dgm:prSet presAssocID="{510C2D32-D0F3-4884-B102-5D40848ADC6C}" presName="vert1" presStyleCnt="0"/>
      <dgm:spPr/>
    </dgm:pt>
    <dgm:pt modelId="{6BB1F507-1E14-674B-988F-2592133E5D2C}" type="pres">
      <dgm:prSet presAssocID="{8CD06B33-2D47-4679-BEAB-825DB40D8076}" presName="thickLine" presStyleLbl="alignNode1" presStyleIdx="4" presStyleCnt="9"/>
      <dgm:spPr/>
    </dgm:pt>
    <dgm:pt modelId="{D7F6A1F1-70CA-7845-BE83-03FCB77BCDAC}" type="pres">
      <dgm:prSet presAssocID="{8CD06B33-2D47-4679-BEAB-825DB40D8076}" presName="horz1" presStyleCnt="0"/>
      <dgm:spPr/>
    </dgm:pt>
    <dgm:pt modelId="{170ABF9B-881D-6449-AFDA-1C963062A571}" type="pres">
      <dgm:prSet presAssocID="{8CD06B33-2D47-4679-BEAB-825DB40D8076}" presName="tx1" presStyleLbl="revTx" presStyleIdx="4" presStyleCnt="9"/>
      <dgm:spPr/>
    </dgm:pt>
    <dgm:pt modelId="{BB6A0EE1-0124-8B47-9EB5-B849AC32C7A7}" type="pres">
      <dgm:prSet presAssocID="{8CD06B33-2D47-4679-BEAB-825DB40D8076}" presName="vert1" presStyleCnt="0"/>
      <dgm:spPr/>
    </dgm:pt>
    <dgm:pt modelId="{7CDB4FBC-49F9-C84E-AE4A-B27C205FC12F}" type="pres">
      <dgm:prSet presAssocID="{7EE3652C-7561-40E7-B48A-C8206447E3BE}" presName="thickLine" presStyleLbl="alignNode1" presStyleIdx="5" presStyleCnt="9"/>
      <dgm:spPr/>
    </dgm:pt>
    <dgm:pt modelId="{1BDEFAE6-9D6F-A242-9A3A-86D394D44A88}" type="pres">
      <dgm:prSet presAssocID="{7EE3652C-7561-40E7-B48A-C8206447E3BE}" presName="horz1" presStyleCnt="0"/>
      <dgm:spPr/>
    </dgm:pt>
    <dgm:pt modelId="{FE2B34F1-9993-0C40-AE01-10637859A85B}" type="pres">
      <dgm:prSet presAssocID="{7EE3652C-7561-40E7-B48A-C8206447E3BE}" presName="tx1" presStyleLbl="revTx" presStyleIdx="5" presStyleCnt="9"/>
      <dgm:spPr/>
    </dgm:pt>
    <dgm:pt modelId="{EEC82718-371C-4A47-94F1-EDF756807E4F}" type="pres">
      <dgm:prSet presAssocID="{7EE3652C-7561-40E7-B48A-C8206447E3BE}" presName="vert1" presStyleCnt="0"/>
      <dgm:spPr/>
    </dgm:pt>
    <dgm:pt modelId="{688F4841-629B-8245-9B93-5EEE0E79A9E7}" type="pres">
      <dgm:prSet presAssocID="{099E018B-686A-49FA-A8BB-EC74A75BF674}" presName="thickLine" presStyleLbl="alignNode1" presStyleIdx="6" presStyleCnt="9"/>
      <dgm:spPr/>
    </dgm:pt>
    <dgm:pt modelId="{7A1C0BAA-F544-044D-887A-6C6C1EE161F2}" type="pres">
      <dgm:prSet presAssocID="{099E018B-686A-49FA-A8BB-EC74A75BF674}" presName="horz1" presStyleCnt="0"/>
      <dgm:spPr/>
    </dgm:pt>
    <dgm:pt modelId="{21473832-95A2-1342-8734-6E8EA1FAF91A}" type="pres">
      <dgm:prSet presAssocID="{099E018B-686A-49FA-A8BB-EC74A75BF674}" presName="tx1" presStyleLbl="revTx" presStyleIdx="6" presStyleCnt="9"/>
      <dgm:spPr/>
    </dgm:pt>
    <dgm:pt modelId="{802699AA-B5B1-AF41-AB95-41EF608E4C35}" type="pres">
      <dgm:prSet presAssocID="{099E018B-686A-49FA-A8BB-EC74A75BF674}" presName="vert1" presStyleCnt="0"/>
      <dgm:spPr/>
    </dgm:pt>
    <dgm:pt modelId="{F9B2D4B5-9CCE-B146-B1E4-036231E53AE8}" type="pres">
      <dgm:prSet presAssocID="{20B4EECC-6A12-4CBA-9B1E-BB1849FA1E31}" presName="thickLine" presStyleLbl="alignNode1" presStyleIdx="7" presStyleCnt="9"/>
      <dgm:spPr/>
    </dgm:pt>
    <dgm:pt modelId="{482084B6-D27D-9540-90F8-2D27081E8681}" type="pres">
      <dgm:prSet presAssocID="{20B4EECC-6A12-4CBA-9B1E-BB1849FA1E31}" presName="horz1" presStyleCnt="0"/>
      <dgm:spPr/>
    </dgm:pt>
    <dgm:pt modelId="{55E9F106-A808-374B-B99E-EAB4313C4577}" type="pres">
      <dgm:prSet presAssocID="{20B4EECC-6A12-4CBA-9B1E-BB1849FA1E31}" presName="tx1" presStyleLbl="revTx" presStyleIdx="7" presStyleCnt="9"/>
      <dgm:spPr/>
    </dgm:pt>
    <dgm:pt modelId="{32742A60-6AFB-9045-B035-8A8F9E6887FE}" type="pres">
      <dgm:prSet presAssocID="{20B4EECC-6A12-4CBA-9B1E-BB1849FA1E31}" presName="vert1" presStyleCnt="0"/>
      <dgm:spPr/>
    </dgm:pt>
    <dgm:pt modelId="{9ABC1BB7-C408-2347-A57D-52390F52059B}" type="pres">
      <dgm:prSet presAssocID="{37E1AE85-8602-433C-A207-86C2E07C4E44}" presName="thickLine" presStyleLbl="alignNode1" presStyleIdx="8" presStyleCnt="9"/>
      <dgm:spPr/>
    </dgm:pt>
    <dgm:pt modelId="{3EB9770A-0440-4240-8253-2490C4BC73C1}" type="pres">
      <dgm:prSet presAssocID="{37E1AE85-8602-433C-A207-86C2E07C4E44}" presName="horz1" presStyleCnt="0"/>
      <dgm:spPr/>
    </dgm:pt>
    <dgm:pt modelId="{82CB2700-C6E4-F844-867A-6501FE566647}" type="pres">
      <dgm:prSet presAssocID="{37E1AE85-8602-433C-A207-86C2E07C4E44}" presName="tx1" presStyleLbl="revTx" presStyleIdx="8" presStyleCnt="9"/>
      <dgm:spPr/>
    </dgm:pt>
    <dgm:pt modelId="{E4109CED-F5F2-9F40-AF2A-0135128E6F02}" type="pres">
      <dgm:prSet presAssocID="{37E1AE85-8602-433C-A207-86C2E07C4E44}" presName="vert1" presStyleCnt="0"/>
      <dgm:spPr/>
    </dgm:pt>
  </dgm:ptLst>
  <dgm:cxnLst>
    <dgm:cxn modelId="{18CF3405-DD66-4423-8314-08B11D53BD4A}" srcId="{D7F2CE3E-4338-459C-A1D1-7761C23B70C1}" destId="{7EE3652C-7561-40E7-B48A-C8206447E3BE}" srcOrd="5" destOrd="0" parTransId="{B46C4C56-2243-4E75-9961-2D28516F2D7A}" sibTransId="{B4308814-1AF1-4036-BB13-8F53DC91549C}"/>
    <dgm:cxn modelId="{79E26F06-2949-4354-B84F-104D7FF13FF5}" srcId="{D7F2CE3E-4338-459C-A1D1-7761C23B70C1}" destId="{8CD06B33-2D47-4679-BEAB-825DB40D8076}" srcOrd="4" destOrd="0" parTransId="{67EE330B-B8B3-4D8F-A672-4B268B513A38}" sibTransId="{B422E7C5-BDF8-4DBA-BE27-1B51B310F14E}"/>
    <dgm:cxn modelId="{2116230D-736A-954F-B64D-EC5E75EB504C}" type="presOf" srcId="{D7F2CE3E-4338-459C-A1D1-7761C23B70C1}" destId="{3ED6860F-819B-C646-91B1-72BDF709D3F2}" srcOrd="0" destOrd="0" presId="urn:microsoft.com/office/officeart/2008/layout/LinedList"/>
    <dgm:cxn modelId="{A257D10F-2092-184B-A805-D21212247CB5}" type="presOf" srcId="{20B4EECC-6A12-4CBA-9B1E-BB1849FA1E31}" destId="{55E9F106-A808-374B-B99E-EAB4313C4577}" srcOrd="0" destOrd="0" presId="urn:microsoft.com/office/officeart/2008/layout/LinedList"/>
    <dgm:cxn modelId="{E1836040-5913-BC40-BC63-B7AA1CAC546D}" type="presOf" srcId="{099E018B-686A-49FA-A8BB-EC74A75BF674}" destId="{21473832-95A2-1342-8734-6E8EA1FAF91A}" srcOrd="0" destOrd="0" presId="urn:microsoft.com/office/officeart/2008/layout/LinedList"/>
    <dgm:cxn modelId="{05C7AB43-3572-7F42-8E6C-01D3035CF382}" type="presOf" srcId="{B5F0906F-A7A2-4E67-A094-8DE14E0BD078}" destId="{8159CBBE-272A-5841-A915-4D9C5A641191}" srcOrd="0" destOrd="0" presId="urn:microsoft.com/office/officeart/2008/layout/LinedList"/>
    <dgm:cxn modelId="{1D448746-772B-4BCF-92F4-8C1A4CE6CA63}" srcId="{D7F2CE3E-4338-459C-A1D1-7761C23B70C1}" destId="{F64877FE-5255-4902-9FC1-088BCFFB46AF}" srcOrd="0" destOrd="0" parTransId="{CFF6A9AE-72B6-4DD0-BE70-5DC1730A69DF}" sibTransId="{3EC6C45E-5187-414A-8CA7-6CD08A4CFAC5}"/>
    <dgm:cxn modelId="{66BF176A-FE3A-724A-A7C2-D353768794B5}" type="presOf" srcId="{2E3A0081-3F6C-42B7-AFC3-EC554451109F}" destId="{9BA06013-E88B-0845-A38C-CE6D624FA5B2}" srcOrd="0" destOrd="0" presId="urn:microsoft.com/office/officeart/2008/layout/LinedList"/>
    <dgm:cxn modelId="{2E09C789-46CA-4CD7-9E91-822A71F0A338}" srcId="{D7F2CE3E-4338-459C-A1D1-7761C23B70C1}" destId="{099E018B-686A-49FA-A8BB-EC74A75BF674}" srcOrd="6" destOrd="0" parTransId="{0D575DE7-8D75-44E0-A760-FC95F7BD73F4}" sibTransId="{46914F72-1C1D-413B-B3E3-21817624710C}"/>
    <dgm:cxn modelId="{C541F3A0-A5BB-4218-AA9F-5D153E04FF1E}" srcId="{D7F2CE3E-4338-459C-A1D1-7761C23B70C1}" destId="{510C2D32-D0F3-4884-B102-5D40848ADC6C}" srcOrd="3" destOrd="0" parTransId="{9B85A539-4C4A-4D99-B5CC-73CD8ECBEC56}" sibTransId="{9EC6ADBD-2611-44C4-B9A1-E52B95236F6E}"/>
    <dgm:cxn modelId="{599F5BAE-D5BF-4EAF-BC16-4896B0F6A4E7}" srcId="{D7F2CE3E-4338-459C-A1D1-7761C23B70C1}" destId="{20B4EECC-6A12-4CBA-9B1E-BB1849FA1E31}" srcOrd="7" destOrd="0" parTransId="{82233E52-A3A4-444B-8D15-7404375D1BE4}" sibTransId="{97047879-6233-45F3-8A3E-F44999DBEC47}"/>
    <dgm:cxn modelId="{C57D0EC0-4D18-4846-906C-DCEA5F97FD33}" srcId="{D7F2CE3E-4338-459C-A1D1-7761C23B70C1}" destId="{2E3A0081-3F6C-42B7-AFC3-EC554451109F}" srcOrd="2" destOrd="0" parTransId="{13A932AF-762E-4A7B-9130-205063C0C98E}" sibTransId="{7BA196F7-235E-40C5-B447-F00A5B583DF3}"/>
    <dgm:cxn modelId="{228E1ACF-5522-3945-8C22-C19ABA6F05B0}" type="presOf" srcId="{7EE3652C-7561-40E7-B48A-C8206447E3BE}" destId="{FE2B34F1-9993-0C40-AE01-10637859A85B}" srcOrd="0" destOrd="0" presId="urn:microsoft.com/office/officeart/2008/layout/LinedList"/>
    <dgm:cxn modelId="{6B5742CF-ECDB-4DD1-A536-19C17B7E5A32}" srcId="{D7F2CE3E-4338-459C-A1D1-7761C23B70C1}" destId="{37E1AE85-8602-433C-A207-86C2E07C4E44}" srcOrd="8" destOrd="0" parTransId="{60B1871E-89C2-4E0C-93B1-79FE48AD2F40}" sibTransId="{14577350-72AE-450B-B9AC-519034791316}"/>
    <dgm:cxn modelId="{DD197CD9-EF4C-4EFB-A5A4-D0FD3E7D47BA}" srcId="{D7F2CE3E-4338-459C-A1D1-7761C23B70C1}" destId="{B5F0906F-A7A2-4E67-A094-8DE14E0BD078}" srcOrd="1" destOrd="0" parTransId="{41EC0A64-276B-4259-8C56-49C6514DBCDE}" sibTransId="{63FD2333-7AB6-4650-8F4D-A1334BBD3A44}"/>
    <dgm:cxn modelId="{1D49F4DC-D8D1-4742-A106-0CBE1A5C1E4A}" type="presOf" srcId="{510C2D32-D0F3-4884-B102-5D40848ADC6C}" destId="{44181691-5ABA-FC4D-A1EE-F86E55DD2C5F}" srcOrd="0" destOrd="0" presId="urn:microsoft.com/office/officeart/2008/layout/LinedList"/>
    <dgm:cxn modelId="{B811ADE1-FF52-2143-AFC6-B3924D6C601D}" type="presOf" srcId="{F64877FE-5255-4902-9FC1-088BCFFB46AF}" destId="{43A2E684-0FC3-424A-9B70-A1A5A3541035}" srcOrd="0" destOrd="0" presId="urn:microsoft.com/office/officeart/2008/layout/LinedList"/>
    <dgm:cxn modelId="{311EF5F6-1390-664C-93D5-4000D2BC2E24}" type="presOf" srcId="{37E1AE85-8602-433C-A207-86C2E07C4E44}" destId="{82CB2700-C6E4-F844-867A-6501FE566647}" srcOrd="0" destOrd="0" presId="urn:microsoft.com/office/officeart/2008/layout/LinedList"/>
    <dgm:cxn modelId="{ABF0D0F7-2592-5942-916E-0D87B1EBAB16}" type="presOf" srcId="{8CD06B33-2D47-4679-BEAB-825DB40D8076}" destId="{170ABF9B-881D-6449-AFDA-1C963062A571}" srcOrd="0" destOrd="0" presId="urn:microsoft.com/office/officeart/2008/layout/LinedList"/>
    <dgm:cxn modelId="{86BB0266-AC61-9543-B924-44250B1DC6B2}" type="presParOf" srcId="{3ED6860F-819B-C646-91B1-72BDF709D3F2}" destId="{742A57E3-5CCE-9941-AA2B-C4E2E5E955CB}" srcOrd="0" destOrd="0" presId="urn:microsoft.com/office/officeart/2008/layout/LinedList"/>
    <dgm:cxn modelId="{44E08FBB-726F-A54B-A572-C09F28F9CF75}" type="presParOf" srcId="{3ED6860F-819B-C646-91B1-72BDF709D3F2}" destId="{2F14FD24-9251-0449-8A1C-7B84950EC6DC}" srcOrd="1" destOrd="0" presId="urn:microsoft.com/office/officeart/2008/layout/LinedList"/>
    <dgm:cxn modelId="{ED1D62A0-AFDA-6A4A-BE33-357A62A602FA}" type="presParOf" srcId="{2F14FD24-9251-0449-8A1C-7B84950EC6DC}" destId="{43A2E684-0FC3-424A-9B70-A1A5A3541035}" srcOrd="0" destOrd="0" presId="urn:microsoft.com/office/officeart/2008/layout/LinedList"/>
    <dgm:cxn modelId="{926A16BC-A207-DB45-AE23-E941DF1C87B1}" type="presParOf" srcId="{2F14FD24-9251-0449-8A1C-7B84950EC6DC}" destId="{D0582842-6283-0540-907B-6B18CD53CABF}" srcOrd="1" destOrd="0" presId="urn:microsoft.com/office/officeart/2008/layout/LinedList"/>
    <dgm:cxn modelId="{B4A788B2-286B-A444-8D49-379C0073BF61}" type="presParOf" srcId="{3ED6860F-819B-C646-91B1-72BDF709D3F2}" destId="{08A13F9E-D31A-6B44-9D8C-379F0FB7F40D}" srcOrd="2" destOrd="0" presId="urn:microsoft.com/office/officeart/2008/layout/LinedList"/>
    <dgm:cxn modelId="{F1162233-D46D-304D-A3D6-37DD9C9AC71C}" type="presParOf" srcId="{3ED6860F-819B-C646-91B1-72BDF709D3F2}" destId="{A92ECF66-D420-9741-8567-9398A7306065}" srcOrd="3" destOrd="0" presId="urn:microsoft.com/office/officeart/2008/layout/LinedList"/>
    <dgm:cxn modelId="{2E59A3C9-142D-2949-A606-06F4D0676A63}" type="presParOf" srcId="{A92ECF66-D420-9741-8567-9398A7306065}" destId="{8159CBBE-272A-5841-A915-4D9C5A641191}" srcOrd="0" destOrd="0" presId="urn:microsoft.com/office/officeart/2008/layout/LinedList"/>
    <dgm:cxn modelId="{7A891AD4-93D6-1B49-819C-3969A08F7538}" type="presParOf" srcId="{A92ECF66-D420-9741-8567-9398A7306065}" destId="{75B64E8D-64BB-F847-B18A-7A6C9E7BCD4C}" srcOrd="1" destOrd="0" presId="urn:microsoft.com/office/officeart/2008/layout/LinedList"/>
    <dgm:cxn modelId="{E77E839E-98BD-7345-A9FB-C0D61488E14E}" type="presParOf" srcId="{3ED6860F-819B-C646-91B1-72BDF709D3F2}" destId="{A0269C48-AB1C-B14C-9DCA-2269BE0074AE}" srcOrd="4" destOrd="0" presId="urn:microsoft.com/office/officeart/2008/layout/LinedList"/>
    <dgm:cxn modelId="{7C03D09B-0F0D-6C4A-B4AA-EB1DCBD0465E}" type="presParOf" srcId="{3ED6860F-819B-C646-91B1-72BDF709D3F2}" destId="{4600C5B4-A43A-E84F-9251-06572C1A82F1}" srcOrd="5" destOrd="0" presId="urn:microsoft.com/office/officeart/2008/layout/LinedList"/>
    <dgm:cxn modelId="{BCAFC521-8490-D64A-BD74-920351702ED7}" type="presParOf" srcId="{4600C5B4-A43A-E84F-9251-06572C1A82F1}" destId="{9BA06013-E88B-0845-A38C-CE6D624FA5B2}" srcOrd="0" destOrd="0" presId="urn:microsoft.com/office/officeart/2008/layout/LinedList"/>
    <dgm:cxn modelId="{302E5309-FDB9-854F-952B-E0221F940347}" type="presParOf" srcId="{4600C5B4-A43A-E84F-9251-06572C1A82F1}" destId="{573258B6-9298-AF4D-A542-2B7375A7E991}" srcOrd="1" destOrd="0" presId="urn:microsoft.com/office/officeart/2008/layout/LinedList"/>
    <dgm:cxn modelId="{CB56D62A-27DE-2E4E-B44D-636160EADACB}" type="presParOf" srcId="{3ED6860F-819B-C646-91B1-72BDF709D3F2}" destId="{867AFCEF-453F-3347-A313-6499EC37C5F5}" srcOrd="6" destOrd="0" presId="urn:microsoft.com/office/officeart/2008/layout/LinedList"/>
    <dgm:cxn modelId="{62CD6509-1342-D042-A155-D96F82DFFCBB}" type="presParOf" srcId="{3ED6860F-819B-C646-91B1-72BDF709D3F2}" destId="{81FE32E2-0B15-2D44-B3F7-DF33806EF373}" srcOrd="7" destOrd="0" presId="urn:microsoft.com/office/officeart/2008/layout/LinedList"/>
    <dgm:cxn modelId="{5F6EF54A-AC22-CE44-9A8D-34AD458973D7}" type="presParOf" srcId="{81FE32E2-0B15-2D44-B3F7-DF33806EF373}" destId="{44181691-5ABA-FC4D-A1EE-F86E55DD2C5F}" srcOrd="0" destOrd="0" presId="urn:microsoft.com/office/officeart/2008/layout/LinedList"/>
    <dgm:cxn modelId="{41E2BC34-5CF1-1847-98F8-BE6C0C6B5C28}" type="presParOf" srcId="{81FE32E2-0B15-2D44-B3F7-DF33806EF373}" destId="{D128BD46-2C3C-2D40-BFFA-C70D1DAD82D9}" srcOrd="1" destOrd="0" presId="urn:microsoft.com/office/officeart/2008/layout/LinedList"/>
    <dgm:cxn modelId="{999175FC-6FF1-5946-B151-470E845F194F}" type="presParOf" srcId="{3ED6860F-819B-C646-91B1-72BDF709D3F2}" destId="{6BB1F507-1E14-674B-988F-2592133E5D2C}" srcOrd="8" destOrd="0" presId="urn:microsoft.com/office/officeart/2008/layout/LinedList"/>
    <dgm:cxn modelId="{A0344476-96ED-4949-A3E3-BF46C7B26F8C}" type="presParOf" srcId="{3ED6860F-819B-C646-91B1-72BDF709D3F2}" destId="{D7F6A1F1-70CA-7845-BE83-03FCB77BCDAC}" srcOrd="9" destOrd="0" presId="urn:microsoft.com/office/officeart/2008/layout/LinedList"/>
    <dgm:cxn modelId="{F4029B8E-7768-E94D-889D-69BD22AE665D}" type="presParOf" srcId="{D7F6A1F1-70CA-7845-BE83-03FCB77BCDAC}" destId="{170ABF9B-881D-6449-AFDA-1C963062A571}" srcOrd="0" destOrd="0" presId="urn:microsoft.com/office/officeart/2008/layout/LinedList"/>
    <dgm:cxn modelId="{F8BD68D5-33F4-264F-AD4E-5CE5FA886BD6}" type="presParOf" srcId="{D7F6A1F1-70CA-7845-BE83-03FCB77BCDAC}" destId="{BB6A0EE1-0124-8B47-9EB5-B849AC32C7A7}" srcOrd="1" destOrd="0" presId="urn:microsoft.com/office/officeart/2008/layout/LinedList"/>
    <dgm:cxn modelId="{04791609-24C3-B247-A742-E3CAF7357B81}" type="presParOf" srcId="{3ED6860F-819B-C646-91B1-72BDF709D3F2}" destId="{7CDB4FBC-49F9-C84E-AE4A-B27C205FC12F}" srcOrd="10" destOrd="0" presId="urn:microsoft.com/office/officeart/2008/layout/LinedList"/>
    <dgm:cxn modelId="{282CC9DC-5517-904A-8EB5-C057AF9955C7}" type="presParOf" srcId="{3ED6860F-819B-C646-91B1-72BDF709D3F2}" destId="{1BDEFAE6-9D6F-A242-9A3A-86D394D44A88}" srcOrd="11" destOrd="0" presId="urn:microsoft.com/office/officeart/2008/layout/LinedList"/>
    <dgm:cxn modelId="{58E59B2D-4BA4-BD4F-BC9C-B819D924C578}" type="presParOf" srcId="{1BDEFAE6-9D6F-A242-9A3A-86D394D44A88}" destId="{FE2B34F1-9993-0C40-AE01-10637859A85B}" srcOrd="0" destOrd="0" presId="urn:microsoft.com/office/officeart/2008/layout/LinedList"/>
    <dgm:cxn modelId="{C6477A98-C9EB-5244-970A-B24C4247700C}" type="presParOf" srcId="{1BDEFAE6-9D6F-A242-9A3A-86D394D44A88}" destId="{EEC82718-371C-4A47-94F1-EDF756807E4F}" srcOrd="1" destOrd="0" presId="urn:microsoft.com/office/officeart/2008/layout/LinedList"/>
    <dgm:cxn modelId="{9E6FE3F4-94B6-1548-8C9C-2C80F69F59D3}" type="presParOf" srcId="{3ED6860F-819B-C646-91B1-72BDF709D3F2}" destId="{688F4841-629B-8245-9B93-5EEE0E79A9E7}" srcOrd="12" destOrd="0" presId="urn:microsoft.com/office/officeart/2008/layout/LinedList"/>
    <dgm:cxn modelId="{682F92EB-12A9-844E-A198-E5E83BF284D3}" type="presParOf" srcId="{3ED6860F-819B-C646-91B1-72BDF709D3F2}" destId="{7A1C0BAA-F544-044D-887A-6C6C1EE161F2}" srcOrd="13" destOrd="0" presId="urn:microsoft.com/office/officeart/2008/layout/LinedList"/>
    <dgm:cxn modelId="{42C4C1AC-8309-6747-B296-EAFC7B8BEE9F}" type="presParOf" srcId="{7A1C0BAA-F544-044D-887A-6C6C1EE161F2}" destId="{21473832-95A2-1342-8734-6E8EA1FAF91A}" srcOrd="0" destOrd="0" presId="urn:microsoft.com/office/officeart/2008/layout/LinedList"/>
    <dgm:cxn modelId="{7FB5B61E-01E0-764C-8A72-E63C3F3FA393}" type="presParOf" srcId="{7A1C0BAA-F544-044D-887A-6C6C1EE161F2}" destId="{802699AA-B5B1-AF41-AB95-41EF608E4C35}" srcOrd="1" destOrd="0" presId="urn:microsoft.com/office/officeart/2008/layout/LinedList"/>
    <dgm:cxn modelId="{095F901D-89D7-204E-AA0B-4F2243FC09E9}" type="presParOf" srcId="{3ED6860F-819B-C646-91B1-72BDF709D3F2}" destId="{F9B2D4B5-9CCE-B146-B1E4-036231E53AE8}" srcOrd="14" destOrd="0" presId="urn:microsoft.com/office/officeart/2008/layout/LinedList"/>
    <dgm:cxn modelId="{66044462-089B-FE44-8BDA-658B3FEFFC27}" type="presParOf" srcId="{3ED6860F-819B-C646-91B1-72BDF709D3F2}" destId="{482084B6-D27D-9540-90F8-2D27081E8681}" srcOrd="15" destOrd="0" presId="urn:microsoft.com/office/officeart/2008/layout/LinedList"/>
    <dgm:cxn modelId="{52096C42-4682-5B4F-B84F-C29914197156}" type="presParOf" srcId="{482084B6-D27D-9540-90F8-2D27081E8681}" destId="{55E9F106-A808-374B-B99E-EAB4313C4577}" srcOrd="0" destOrd="0" presId="urn:microsoft.com/office/officeart/2008/layout/LinedList"/>
    <dgm:cxn modelId="{A5819D33-5D87-8C40-B67F-734BD7607C43}" type="presParOf" srcId="{482084B6-D27D-9540-90F8-2D27081E8681}" destId="{32742A60-6AFB-9045-B035-8A8F9E6887FE}" srcOrd="1" destOrd="0" presId="urn:microsoft.com/office/officeart/2008/layout/LinedList"/>
    <dgm:cxn modelId="{F8EB2FFC-5BB8-544F-B4C8-4CD9DF2C055D}" type="presParOf" srcId="{3ED6860F-819B-C646-91B1-72BDF709D3F2}" destId="{9ABC1BB7-C408-2347-A57D-52390F52059B}" srcOrd="16" destOrd="0" presId="urn:microsoft.com/office/officeart/2008/layout/LinedList"/>
    <dgm:cxn modelId="{1D90C887-779B-BF41-B56D-45503935E108}" type="presParOf" srcId="{3ED6860F-819B-C646-91B1-72BDF709D3F2}" destId="{3EB9770A-0440-4240-8253-2490C4BC73C1}" srcOrd="17" destOrd="0" presId="urn:microsoft.com/office/officeart/2008/layout/LinedList"/>
    <dgm:cxn modelId="{9D72487A-1FBF-CF4F-95C2-6F9104072DF5}" type="presParOf" srcId="{3EB9770A-0440-4240-8253-2490C4BC73C1}" destId="{82CB2700-C6E4-F844-867A-6501FE566647}" srcOrd="0" destOrd="0" presId="urn:microsoft.com/office/officeart/2008/layout/LinedList"/>
    <dgm:cxn modelId="{527AAAA8-DC66-2B47-9BA1-B442D9FCBA47}" type="presParOf" srcId="{3EB9770A-0440-4240-8253-2490C4BC73C1}" destId="{E4109CED-F5F2-9F40-AF2A-0135128E6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49972A-B8A0-40FD-A476-0981165E3C5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EAFD620-33F1-4F1A-AA9C-9842CD90C0F2}">
      <dgm:prSet/>
      <dgm:spPr/>
      <dgm:t>
        <a:bodyPr/>
        <a:lstStyle/>
        <a:p>
          <a:r>
            <a:rPr lang="en-US" b="1" i="0"/>
            <a:t>Untrusted Data Consumption</a:t>
          </a:r>
          <a:r>
            <a:rPr lang="en-US" b="0" i="0"/>
            <a:t>: Accepting data without validation.</a:t>
          </a:r>
          <a:endParaRPr lang="en-US"/>
        </a:p>
      </dgm:t>
    </dgm:pt>
    <dgm:pt modelId="{D072EDAE-0028-4E4F-ABAC-768A955DA5B6}" type="parTrans" cxnId="{45FCA64C-FCBC-4D25-B40B-6ACA32190CA7}">
      <dgm:prSet/>
      <dgm:spPr/>
      <dgm:t>
        <a:bodyPr/>
        <a:lstStyle/>
        <a:p>
          <a:endParaRPr lang="en-US"/>
        </a:p>
      </dgm:t>
    </dgm:pt>
    <dgm:pt modelId="{EBD708BA-3D8E-4FDB-ADFB-03F95459DBB6}" type="sibTrans" cxnId="{45FCA64C-FCBC-4D25-B40B-6ACA32190CA7}">
      <dgm:prSet/>
      <dgm:spPr/>
      <dgm:t>
        <a:bodyPr/>
        <a:lstStyle/>
        <a:p>
          <a:endParaRPr lang="en-US"/>
        </a:p>
      </dgm:t>
    </dgm:pt>
    <dgm:pt modelId="{47415D97-CD38-4F5C-BA22-5A00944110CB}">
      <dgm:prSet/>
      <dgm:spPr/>
      <dgm:t>
        <a:bodyPr/>
        <a:lstStyle/>
        <a:p>
          <a:r>
            <a:rPr lang="en-US" b="1" i="0"/>
            <a:t>Lack of Data Integrity Checks</a:t>
          </a:r>
          <a:r>
            <a:rPr lang="en-US" b="0" i="0"/>
            <a:t>: No safeguards against data alteration.</a:t>
          </a:r>
          <a:endParaRPr lang="en-US"/>
        </a:p>
      </dgm:t>
    </dgm:pt>
    <dgm:pt modelId="{D7A04C7C-D8AF-4456-8DA6-C13E47DD1AD4}" type="parTrans" cxnId="{6E709EB3-3EA5-4E82-96BA-7BB6FEC5F59B}">
      <dgm:prSet/>
      <dgm:spPr/>
      <dgm:t>
        <a:bodyPr/>
        <a:lstStyle/>
        <a:p>
          <a:endParaRPr lang="en-US"/>
        </a:p>
      </dgm:t>
    </dgm:pt>
    <dgm:pt modelId="{3BA5AA15-5719-4BA8-8BC9-2FD008E401DA}" type="sibTrans" cxnId="{6E709EB3-3EA5-4E82-96BA-7BB6FEC5F59B}">
      <dgm:prSet/>
      <dgm:spPr/>
      <dgm:t>
        <a:bodyPr/>
        <a:lstStyle/>
        <a:p>
          <a:endParaRPr lang="en-US"/>
        </a:p>
      </dgm:t>
    </dgm:pt>
    <dgm:pt modelId="{53CE009C-7498-4175-9E35-72E1A702FE1F}">
      <dgm:prSet/>
      <dgm:spPr/>
      <dgm:t>
        <a:bodyPr/>
        <a:lstStyle/>
        <a:p>
          <a:r>
            <a:rPr lang="en-US" b="1" i="0"/>
            <a:t>Unverified Software Updates</a:t>
          </a:r>
          <a:r>
            <a:rPr lang="en-US" b="0" i="0"/>
            <a:t>: Blindly accepting software patches.</a:t>
          </a:r>
          <a:endParaRPr lang="en-US"/>
        </a:p>
      </dgm:t>
    </dgm:pt>
    <dgm:pt modelId="{70FE97B6-F8A6-4D92-B449-283841E3C42E}" type="parTrans" cxnId="{B88540F7-1F10-424D-8446-54B1FDB6B2EF}">
      <dgm:prSet/>
      <dgm:spPr/>
      <dgm:t>
        <a:bodyPr/>
        <a:lstStyle/>
        <a:p>
          <a:endParaRPr lang="en-US"/>
        </a:p>
      </dgm:t>
    </dgm:pt>
    <dgm:pt modelId="{EAE9E1D4-4DF4-40CC-8CA8-E3D88E612212}" type="sibTrans" cxnId="{B88540F7-1F10-424D-8446-54B1FDB6B2EF}">
      <dgm:prSet/>
      <dgm:spPr/>
      <dgm:t>
        <a:bodyPr/>
        <a:lstStyle/>
        <a:p>
          <a:endParaRPr lang="en-US"/>
        </a:p>
      </dgm:t>
    </dgm:pt>
    <dgm:pt modelId="{62B30BC2-C87A-4AA4-A50D-514E53DDF6D5}">
      <dgm:prSet/>
      <dgm:spPr/>
      <dgm:t>
        <a:bodyPr/>
        <a:lstStyle/>
        <a:p>
          <a:r>
            <a:rPr lang="en-US" b="1" i="0"/>
            <a:t>Compromised Build Process</a:t>
          </a:r>
          <a:r>
            <a:rPr lang="en-US" b="0" i="0"/>
            <a:t>: Insecure software development pipeline.</a:t>
          </a:r>
          <a:endParaRPr lang="en-US"/>
        </a:p>
      </dgm:t>
    </dgm:pt>
    <dgm:pt modelId="{AA1E0809-FB9A-4A9E-8562-2CB29CB55217}" type="parTrans" cxnId="{738E363C-730A-4CEE-9BCB-ADA0F1B2DB81}">
      <dgm:prSet/>
      <dgm:spPr/>
      <dgm:t>
        <a:bodyPr/>
        <a:lstStyle/>
        <a:p>
          <a:endParaRPr lang="en-US"/>
        </a:p>
      </dgm:t>
    </dgm:pt>
    <dgm:pt modelId="{317D15A3-2034-4349-82D1-E00002A2B262}" type="sibTrans" cxnId="{738E363C-730A-4CEE-9BCB-ADA0F1B2DB81}">
      <dgm:prSet/>
      <dgm:spPr/>
      <dgm:t>
        <a:bodyPr/>
        <a:lstStyle/>
        <a:p>
          <a:endParaRPr lang="en-US"/>
        </a:p>
      </dgm:t>
    </dgm:pt>
    <dgm:pt modelId="{96FB016C-3385-ED48-8EC8-2EEC249EDBFE}" type="pres">
      <dgm:prSet presAssocID="{FD49972A-B8A0-40FD-A476-0981165E3C59}" presName="linear" presStyleCnt="0">
        <dgm:presLayoutVars>
          <dgm:animLvl val="lvl"/>
          <dgm:resizeHandles val="exact"/>
        </dgm:presLayoutVars>
      </dgm:prSet>
      <dgm:spPr/>
    </dgm:pt>
    <dgm:pt modelId="{831C6704-B7AF-0249-981D-1BCABC97C91E}" type="pres">
      <dgm:prSet presAssocID="{9EAFD620-33F1-4F1A-AA9C-9842CD90C0F2}" presName="parentText" presStyleLbl="node1" presStyleIdx="0" presStyleCnt="4">
        <dgm:presLayoutVars>
          <dgm:chMax val="0"/>
          <dgm:bulletEnabled val="1"/>
        </dgm:presLayoutVars>
      </dgm:prSet>
      <dgm:spPr/>
    </dgm:pt>
    <dgm:pt modelId="{E6C38F60-40FA-714D-80FB-7230801FA5E0}" type="pres">
      <dgm:prSet presAssocID="{EBD708BA-3D8E-4FDB-ADFB-03F95459DBB6}" presName="spacer" presStyleCnt="0"/>
      <dgm:spPr/>
    </dgm:pt>
    <dgm:pt modelId="{9181253F-5C1A-CF4E-8732-F3523BA64CB1}" type="pres">
      <dgm:prSet presAssocID="{47415D97-CD38-4F5C-BA22-5A00944110CB}" presName="parentText" presStyleLbl="node1" presStyleIdx="1" presStyleCnt="4">
        <dgm:presLayoutVars>
          <dgm:chMax val="0"/>
          <dgm:bulletEnabled val="1"/>
        </dgm:presLayoutVars>
      </dgm:prSet>
      <dgm:spPr/>
    </dgm:pt>
    <dgm:pt modelId="{E0634CD8-26A8-6246-AC2A-0D1C8B150DDE}" type="pres">
      <dgm:prSet presAssocID="{3BA5AA15-5719-4BA8-8BC9-2FD008E401DA}" presName="spacer" presStyleCnt="0"/>
      <dgm:spPr/>
    </dgm:pt>
    <dgm:pt modelId="{D0D97574-5E56-D34E-BDE6-451FE6374BBE}" type="pres">
      <dgm:prSet presAssocID="{53CE009C-7498-4175-9E35-72E1A702FE1F}" presName="parentText" presStyleLbl="node1" presStyleIdx="2" presStyleCnt="4">
        <dgm:presLayoutVars>
          <dgm:chMax val="0"/>
          <dgm:bulletEnabled val="1"/>
        </dgm:presLayoutVars>
      </dgm:prSet>
      <dgm:spPr/>
    </dgm:pt>
    <dgm:pt modelId="{07E2F606-679C-0E45-A904-EF63E05869EA}" type="pres">
      <dgm:prSet presAssocID="{EAE9E1D4-4DF4-40CC-8CA8-E3D88E612212}" presName="spacer" presStyleCnt="0"/>
      <dgm:spPr/>
    </dgm:pt>
    <dgm:pt modelId="{D5A230A6-8446-6B4E-A3E2-25C5E78812B8}" type="pres">
      <dgm:prSet presAssocID="{62B30BC2-C87A-4AA4-A50D-514E53DDF6D5}" presName="parentText" presStyleLbl="node1" presStyleIdx="3" presStyleCnt="4">
        <dgm:presLayoutVars>
          <dgm:chMax val="0"/>
          <dgm:bulletEnabled val="1"/>
        </dgm:presLayoutVars>
      </dgm:prSet>
      <dgm:spPr/>
    </dgm:pt>
  </dgm:ptLst>
  <dgm:cxnLst>
    <dgm:cxn modelId="{24665A0D-42FE-C748-9003-397FCEF2755B}" type="presOf" srcId="{47415D97-CD38-4F5C-BA22-5A00944110CB}" destId="{9181253F-5C1A-CF4E-8732-F3523BA64CB1}" srcOrd="0" destOrd="0" presId="urn:microsoft.com/office/officeart/2005/8/layout/vList2"/>
    <dgm:cxn modelId="{4118E81B-9D69-5D48-A8A4-E9D14335CEE1}" type="presOf" srcId="{9EAFD620-33F1-4F1A-AA9C-9842CD90C0F2}" destId="{831C6704-B7AF-0249-981D-1BCABC97C91E}" srcOrd="0" destOrd="0" presId="urn:microsoft.com/office/officeart/2005/8/layout/vList2"/>
    <dgm:cxn modelId="{3C8A1127-4DDD-3846-8F7D-592436338407}" type="presOf" srcId="{FD49972A-B8A0-40FD-A476-0981165E3C59}" destId="{96FB016C-3385-ED48-8EC8-2EEC249EDBFE}" srcOrd="0" destOrd="0" presId="urn:microsoft.com/office/officeart/2005/8/layout/vList2"/>
    <dgm:cxn modelId="{738E363C-730A-4CEE-9BCB-ADA0F1B2DB81}" srcId="{FD49972A-B8A0-40FD-A476-0981165E3C59}" destId="{62B30BC2-C87A-4AA4-A50D-514E53DDF6D5}" srcOrd="3" destOrd="0" parTransId="{AA1E0809-FB9A-4A9E-8562-2CB29CB55217}" sibTransId="{317D15A3-2034-4349-82D1-E00002A2B262}"/>
    <dgm:cxn modelId="{45FCA64C-FCBC-4D25-B40B-6ACA32190CA7}" srcId="{FD49972A-B8A0-40FD-A476-0981165E3C59}" destId="{9EAFD620-33F1-4F1A-AA9C-9842CD90C0F2}" srcOrd="0" destOrd="0" parTransId="{D072EDAE-0028-4E4F-ABAC-768A955DA5B6}" sibTransId="{EBD708BA-3D8E-4FDB-ADFB-03F95459DBB6}"/>
    <dgm:cxn modelId="{34BF0967-190C-114F-AE55-6705C734319F}" type="presOf" srcId="{62B30BC2-C87A-4AA4-A50D-514E53DDF6D5}" destId="{D5A230A6-8446-6B4E-A3E2-25C5E78812B8}" srcOrd="0" destOrd="0" presId="urn:microsoft.com/office/officeart/2005/8/layout/vList2"/>
    <dgm:cxn modelId="{E83BB6B1-E823-B74B-975A-F5CBB753BB5C}" type="presOf" srcId="{53CE009C-7498-4175-9E35-72E1A702FE1F}" destId="{D0D97574-5E56-D34E-BDE6-451FE6374BBE}" srcOrd="0" destOrd="0" presId="urn:microsoft.com/office/officeart/2005/8/layout/vList2"/>
    <dgm:cxn modelId="{6E709EB3-3EA5-4E82-96BA-7BB6FEC5F59B}" srcId="{FD49972A-B8A0-40FD-A476-0981165E3C59}" destId="{47415D97-CD38-4F5C-BA22-5A00944110CB}" srcOrd="1" destOrd="0" parTransId="{D7A04C7C-D8AF-4456-8DA6-C13E47DD1AD4}" sibTransId="{3BA5AA15-5719-4BA8-8BC9-2FD008E401DA}"/>
    <dgm:cxn modelId="{B88540F7-1F10-424D-8446-54B1FDB6B2EF}" srcId="{FD49972A-B8A0-40FD-A476-0981165E3C59}" destId="{53CE009C-7498-4175-9E35-72E1A702FE1F}" srcOrd="2" destOrd="0" parTransId="{70FE97B6-F8A6-4D92-B449-283841E3C42E}" sibTransId="{EAE9E1D4-4DF4-40CC-8CA8-E3D88E612212}"/>
    <dgm:cxn modelId="{016B785B-4749-6A49-A750-77EBC74D5940}" type="presParOf" srcId="{96FB016C-3385-ED48-8EC8-2EEC249EDBFE}" destId="{831C6704-B7AF-0249-981D-1BCABC97C91E}" srcOrd="0" destOrd="0" presId="urn:microsoft.com/office/officeart/2005/8/layout/vList2"/>
    <dgm:cxn modelId="{76FA6903-9E9E-CF44-8B30-872959B96DFF}" type="presParOf" srcId="{96FB016C-3385-ED48-8EC8-2EEC249EDBFE}" destId="{E6C38F60-40FA-714D-80FB-7230801FA5E0}" srcOrd="1" destOrd="0" presId="urn:microsoft.com/office/officeart/2005/8/layout/vList2"/>
    <dgm:cxn modelId="{6BE15F29-A050-EE4C-8BB5-1286F9CBC74E}" type="presParOf" srcId="{96FB016C-3385-ED48-8EC8-2EEC249EDBFE}" destId="{9181253F-5C1A-CF4E-8732-F3523BA64CB1}" srcOrd="2" destOrd="0" presId="urn:microsoft.com/office/officeart/2005/8/layout/vList2"/>
    <dgm:cxn modelId="{B0FDD054-D619-0942-8622-8E48A57DFD6B}" type="presParOf" srcId="{96FB016C-3385-ED48-8EC8-2EEC249EDBFE}" destId="{E0634CD8-26A8-6246-AC2A-0D1C8B150DDE}" srcOrd="3" destOrd="0" presId="urn:microsoft.com/office/officeart/2005/8/layout/vList2"/>
    <dgm:cxn modelId="{EC94D764-31A2-5F44-912D-06A78B1F17C5}" type="presParOf" srcId="{96FB016C-3385-ED48-8EC8-2EEC249EDBFE}" destId="{D0D97574-5E56-D34E-BDE6-451FE6374BBE}" srcOrd="4" destOrd="0" presId="urn:microsoft.com/office/officeart/2005/8/layout/vList2"/>
    <dgm:cxn modelId="{1781F56A-8404-5B40-9779-238FBD72925B}" type="presParOf" srcId="{96FB016C-3385-ED48-8EC8-2EEC249EDBFE}" destId="{07E2F606-679C-0E45-A904-EF63E05869EA}" srcOrd="5" destOrd="0" presId="urn:microsoft.com/office/officeart/2005/8/layout/vList2"/>
    <dgm:cxn modelId="{8E23FA6F-063C-7A43-915F-6B76904348E6}" type="presParOf" srcId="{96FB016C-3385-ED48-8EC8-2EEC249EDBFE}" destId="{D5A230A6-8446-6B4E-A3E2-25C5E78812B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37F055-0FD9-4411-89B6-8969B09D54B4}"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1B345708-5B4E-4D97-B12F-528ABC6DF1D5}">
      <dgm:prSet/>
      <dgm:spPr/>
      <dgm:t>
        <a:bodyPr/>
        <a:lstStyle/>
        <a:p>
          <a:r>
            <a:rPr lang="en-US" b="1" i="0"/>
            <a:t>Insufficient Log Data</a:t>
          </a:r>
          <a:r>
            <a:rPr lang="en-US" b="0" i="0"/>
            <a:t>: Incomplete or vague logs that don't provide necessary details.</a:t>
          </a:r>
          <a:endParaRPr lang="en-US"/>
        </a:p>
      </dgm:t>
    </dgm:pt>
    <dgm:pt modelId="{93A96FA1-EA4D-4E3A-A64C-FBA766CA86C3}" type="parTrans" cxnId="{3721D8DE-0F43-4CE0-9F19-B51EB3C56D44}">
      <dgm:prSet/>
      <dgm:spPr/>
      <dgm:t>
        <a:bodyPr/>
        <a:lstStyle/>
        <a:p>
          <a:endParaRPr lang="en-US"/>
        </a:p>
      </dgm:t>
    </dgm:pt>
    <dgm:pt modelId="{76E945B2-8D1C-4020-9601-C12F6422B22C}" type="sibTrans" cxnId="{3721D8DE-0F43-4CE0-9F19-B51EB3C56D44}">
      <dgm:prSet/>
      <dgm:spPr/>
      <dgm:t>
        <a:bodyPr/>
        <a:lstStyle/>
        <a:p>
          <a:endParaRPr lang="en-US"/>
        </a:p>
      </dgm:t>
    </dgm:pt>
    <dgm:pt modelId="{5E4D80A6-C7C0-46CB-9D31-10750015B40F}">
      <dgm:prSet/>
      <dgm:spPr/>
      <dgm:t>
        <a:bodyPr/>
        <a:lstStyle/>
        <a:p>
          <a:r>
            <a:rPr lang="en-US" b="1" i="0"/>
            <a:t>Lack of Monitoring</a:t>
          </a:r>
          <a:r>
            <a:rPr lang="en-US" b="0" i="0"/>
            <a:t>: Absence of continuous oversight on systems and networks.</a:t>
          </a:r>
          <a:endParaRPr lang="en-US"/>
        </a:p>
      </dgm:t>
    </dgm:pt>
    <dgm:pt modelId="{E34FCDA5-316E-4BEB-9843-60ACF2D0D21E}" type="parTrans" cxnId="{FCAF6AF2-20CF-4C4D-9BCF-F55719F5A3CB}">
      <dgm:prSet/>
      <dgm:spPr/>
      <dgm:t>
        <a:bodyPr/>
        <a:lstStyle/>
        <a:p>
          <a:endParaRPr lang="en-US"/>
        </a:p>
      </dgm:t>
    </dgm:pt>
    <dgm:pt modelId="{0C32B0FE-CBC8-41D3-9810-C8C5DA312DEA}" type="sibTrans" cxnId="{FCAF6AF2-20CF-4C4D-9BCF-F55719F5A3CB}">
      <dgm:prSet/>
      <dgm:spPr/>
      <dgm:t>
        <a:bodyPr/>
        <a:lstStyle/>
        <a:p>
          <a:endParaRPr lang="en-US"/>
        </a:p>
      </dgm:t>
    </dgm:pt>
    <dgm:pt modelId="{A17F9D24-BF48-49D6-9AB2-3202EF931960}">
      <dgm:prSet/>
      <dgm:spPr/>
      <dgm:t>
        <a:bodyPr/>
        <a:lstStyle/>
        <a:p>
          <a:r>
            <a:rPr lang="en-US" b="1" i="0"/>
            <a:t>No Alerting Mechanisms</a:t>
          </a:r>
          <a:r>
            <a:rPr lang="en-US" b="0" i="0"/>
            <a:t>: System fails to notify of suspicious activities.</a:t>
          </a:r>
          <a:endParaRPr lang="en-US"/>
        </a:p>
      </dgm:t>
    </dgm:pt>
    <dgm:pt modelId="{DA871FA7-90EF-4E2B-9CF5-5A560C6BE68D}" type="parTrans" cxnId="{72D3FAF1-0F86-4BB7-9B58-611373F12B7E}">
      <dgm:prSet/>
      <dgm:spPr/>
      <dgm:t>
        <a:bodyPr/>
        <a:lstStyle/>
        <a:p>
          <a:endParaRPr lang="en-US"/>
        </a:p>
      </dgm:t>
    </dgm:pt>
    <dgm:pt modelId="{5F685D3C-93C4-4087-989B-5A7249BB178A}" type="sibTrans" cxnId="{72D3FAF1-0F86-4BB7-9B58-611373F12B7E}">
      <dgm:prSet/>
      <dgm:spPr/>
      <dgm:t>
        <a:bodyPr/>
        <a:lstStyle/>
        <a:p>
          <a:endParaRPr lang="en-US"/>
        </a:p>
      </dgm:t>
    </dgm:pt>
    <dgm:pt modelId="{417E9698-1194-4219-A459-33253C34A150}">
      <dgm:prSet/>
      <dgm:spPr/>
      <dgm:t>
        <a:bodyPr/>
        <a:lstStyle/>
        <a:p>
          <a:r>
            <a:rPr lang="en-US" b="1" i="0"/>
            <a:t>Log Tampering</a:t>
          </a:r>
          <a:r>
            <a:rPr lang="en-US" b="0" i="0"/>
            <a:t>: Attackers altering or deleting logs to hide their activities.</a:t>
          </a:r>
          <a:endParaRPr lang="en-US"/>
        </a:p>
      </dgm:t>
    </dgm:pt>
    <dgm:pt modelId="{3E80C2A4-426E-4837-93A0-4B3F73ECCF76}" type="parTrans" cxnId="{111CBB5E-BCA0-47F0-94E9-8163294D24E2}">
      <dgm:prSet/>
      <dgm:spPr/>
      <dgm:t>
        <a:bodyPr/>
        <a:lstStyle/>
        <a:p>
          <a:endParaRPr lang="en-US"/>
        </a:p>
      </dgm:t>
    </dgm:pt>
    <dgm:pt modelId="{055181C1-16B8-4F6C-8574-AB22A89D08E2}" type="sibTrans" cxnId="{111CBB5E-BCA0-47F0-94E9-8163294D24E2}">
      <dgm:prSet/>
      <dgm:spPr/>
      <dgm:t>
        <a:bodyPr/>
        <a:lstStyle/>
        <a:p>
          <a:endParaRPr lang="en-US"/>
        </a:p>
      </dgm:t>
    </dgm:pt>
    <dgm:pt modelId="{F6A5B3CD-4562-4253-BC3C-BD682A4E2A18}">
      <dgm:prSet/>
      <dgm:spPr/>
      <dgm:t>
        <a:bodyPr/>
        <a:lstStyle/>
        <a:p>
          <a:r>
            <a:rPr lang="en-US" b="1" i="0"/>
            <a:t>Storage Limitations</a:t>
          </a:r>
          <a:r>
            <a:rPr lang="en-US" b="0" i="0"/>
            <a:t>: Logs are overwritten due to inadequate storage space.</a:t>
          </a:r>
          <a:endParaRPr lang="en-US"/>
        </a:p>
      </dgm:t>
    </dgm:pt>
    <dgm:pt modelId="{F586516A-34B8-45AE-9C20-5C6F8765C115}" type="parTrans" cxnId="{1FE0F961-A98A-4FAF-A785-0CE30B46D8C3}">
      <dgm:prSet/>
      <dgm:spPr/>
      <dgm:t>
        <a:bodyPr/>
        <a:lstStyle/>
        <a:p>
          <a:endParaRPr lang="en-US"/>
        </a:p>
      </dgm:t>
    </dgm:pt>
    <dgm:pt modelId="{A7122BCB-DFC1-4000-B881-7E36AF854EF3}" type="sibTrans" cxnId="{1FE0F961-A98A-4FAF-A785-0CE30B46D8C3}">
      <dgm:prSet/>
      <dgm:spPr/>
      <dgm:t>
        <a:bodyPr/>
        <a:lstStyle/>
        <a:p>
          <a:endParaRPr lang="en-US"/>
        </a:p>
      </dgm:t>
    </dgm:pt>
    <dgm:pt modelId="{F8BADA76-61DC-4D41-AD9A-89905BB970B2}" type="pres">
      <dgm:prSet presAssocID="{8937F055-0FD9-4411-89B6-8969B09D54B4}" presName="vert0" presStyleCnt="0">
        <dgm:presLayoutVars>
          <dgm:dir/>
          <dgm:animOne val="branch"/>
          <dgm:animLvl val="lvl"/>
        </dgm:presLayoutVars>
      </dgm:prSet>
      <dgm:spPr/>
    </dgm:pt>
    <dgm:pt modelId="{01AC8E16-928B-E347-A45F-53621F9C168D}" type="pres">
      <dgm:prSet presAssocID="{1B345708-5B4E-4D97-B12F-528ABC6DF1D5}" presName="thickLine" presStyleLbl="alignNode1" presStyleIdx="0" presStyleCnt="5"/>
      <dgm:spPr/>
    </dgm:pt>
    <dgm:pt modelId="{C9262B0F-5414-D446-888F-79BA6D23FEB4}" type="pres">
      <dgm:prSet presAssocID="{1B345708-5B4E-4D97-B12F-528ABC6DF1D5}" presName="horz1" presStyleCnt="0"/>
      <dgm:spPr/>
    </dgm:pt>
    <dgm:pt modelId="{2171831D-58A3-2644-8D0D-74F1058EF878}" type="pres">
      <dgm:prSet presAssocID="{1B345708-5B4E-4D97-B12F-528ABC6DF1D5}" presName="tx1" presStyleLbl="revTx" presStyleIdx="0" presStyleCnt="5"/>
      <dgm:spPr/>
    </dgm:pt>
    <dgm:pt modelId="{E752446B-A4AD-FA40-8C25-1DD75A0DD941}" type="pres">
      <dgm:prSet presAssocID="{1B345708-5B4E-4D97-B12F-528ABC6DF1D5}" presName="vert1" presStyleCnt="0"/>
      <dgm:spPr/>
    </dgm:pt>
    <dgm:pt modelId="{2D41EDC6-B827-B14C-ACC3-96564FA25D97}" type="pres">
      <dgm:prSet presAssocID="{5E4D80A6-C7C0-46CB-9D31-10750015B40F}" presName="thickLine" presStyleLbl="alignNode1" presStyleIdx="1" presStyleCnt="5"/>
      <dgm:spPr/>
    </dgm:pt>
    <dgm:pt modelId="{11136070-FB08-BA4A-BE6D-9213E88C9639}" type="pres">
      <dgm:prSet presAssocID="{5E4D80A6-C7C0-46CB-9D31-10750015B40F}" presName="horz1" presStyleCnt="0"/>
      <dgm:spPr/>
    </dgm:pt>
    <dgm:pt modelId="{2819A5F6-9C97-B44E-96FF-112160859D03}" type="pres">
      <dgm:prSet presAssocID="{5E4D80A6-C7C0-46CB-9D31-10750015B40F}" presName="tx1" presStyleLbl="revTx" presStyleIdx="1" presStyleCnt="5"/>
      <dgm:spPr/>
    </dgm:pt>
    <dgm:pt modelId="{BCF2FBC9-2F06-D544-B4EE-7C436E239726}" type="pres">
      <dgm:prSet presAssocID="{5E4D80A6-C7C0-46CB-9D31-10750015B40F}" presName="vert1" presStyleCnt="0"/>
      <dgm:spPr/>
    </dgm:pt>
    <dgm:pt modelId="{A2554ED9-06C2-F84B-A07D-9DA1A886113B}" type="pres">
      <dgm:prSet presAssocID="{A17F9D24-BF48-49D6-9AB2-3202EF931960}" presName="thickLine" presStyleLbl="alignNode1" presStyleIdx="2" presStyleCnt="5"/>
      <dgm:spPr/>
    </dgm:pt>
    <dgm:pt modelId="{D8050243-EAAE-DA49-BECC-B64433E72E0C}" type="pres">
      <dgm:prSet presAssocID="{A17F9D24-BF48-49D6-9AB2-3202EF931960}" presName="horz1" presStyleCnt="0"/>
      <dgm:spPr/>
    </dgm:pt>
    <dgm:pt modelId="{5DB86C19-A656-2D45-B1C3-1D3F50160539}" type="pres">
      <dgm:prSet presAssocID="{A17F9D24-BF48-49D6-9AB2-3202EF931960}" presName="tx1" presStyleLbl="revTx" presStyleIdx="2" presStyleCnt="5"/>
      <dgm:spPr/>
    </dgm:pt>
    <dgm:pt modelId="{49B1C2F3-B971-B64C-9ED8-1565910DD433}" type="pres">
      <dgm:prSet presAssocID="{A17F9D24-BF48-49D6-9AB2-3202EF931960}" presName="vert1" presStyleCnt="0"/>
      <dgm:spPr/>
    </dgm:pt>
    <dgm:pt modelId="{8F327C53-94F8-A946-B1EB-BC4BE464DB6B}" type="pres">
      <dgm:prSet presAssocID="{417E9698-1194-4219-A459-33253C34A150}" presName="thickLine" presStyleLbl="alignNode1" presStyleIdx="3" presStyleCnt="5"/>
      <dgm:spPr/>
    </dgm:pt>
    <dgm:pt modelId="{8BDF5804-40A0-BE4C-954E-C3797360B926}" type="pres">
      <dgm:prSet presAssocID="{417E9698-1194-4219-A459-33253C34A150}" presName="horz1" presStyleCnt="0"/>
      <dgm:spPr/>
    </dgm:pt>
    <dgm:pt modelId="{0B4870B7-E041-C442-90BF-2A8540D5D63F}" type="pres">
      <dgm:prSet presAssocID="{417E9698-1194-4219-A459-33253C34A150}" presName="tx1" presStyleLbl="revTx" presStyleIdx="3" presStyleCnt="5"/>
      <dgm:spPr/>
    </dgm:pt>
    <dgm:pt modelId="{9D905F81-2CBC-B842-A8FC-FEBE294EEE93}" type="pres">
      <dgm:prSet presAssocID="{417E9698-1194-4219-A459-33253C34A150}" presName="vert1" presStyleCnt="0"/>
      <dgm:spPr/>
    </dgm:pt>
    <dgm:pt modelId="{F8FADC7B-4D64-8F4E-AB03-E231B529ADAD}" type="pres">
      <dgm:prSet presAssocID="{F6A5B3CD-4562-4253-BC3C-BD682A4E2A18}" presName="thickLine" presStyleLbl="alignNode1" presStyleIdx="4" presStyleCnt="5"/>
      <dgm:spPr/>
    </dgm:pt>
    <dgm:pt modelId="{2F7E6993-5255-BB4D-81AA-6C59DABA3B8A}" type="pres">
      <dgm:prSet presAssocID="{F6A5B3CD-4562-4253-BC3C-BD682A4E2A18}" presName="horz1" presStyleCnt="0"/>
      <dgm:spPr/>
    </dgm:pt>
    <dgm:pt modelId="{D3670131-59BC-154C-A72E-083B8ADD77E5}" type="pres">
      <dgm:prSet presAssocID="{F6A5B3CD-4562-4253-BC3C-BD682A4E2A18}" presName="tx1" presStyleLbl="revTx" presStyleIdx="4" presStyleCnt="5"/>
      <dgm:spPr/>
    </dgm:pt>
    <dgm:pt modelId="{5958F47F-3C75-4E41-8A2B-8FC2108C57A2}" type="pres">
      <dgm:prSet presAssocID="{F6A5B3CD-4562-4253-BC3C-BD682A4E2A18}" presName="vert1" presStyleCnt="0"/>
      <dgm:spPr/>
    </dgm:pt>
  </dgm:ptLst>
  <dgm:cxnLst>
    <dgm:cxn modelId="{F9C1BD07-FE0D-ED42-A50C-062E7021AA9D}" type="presOf" srcId="{1B345708-5B4E-4D97-B12F-528ABC6DF1D5}" destId="{2171831D-58A3-2644-8D0D-74F1058EF878}" srcOrd="0" destOrd="0" presId="urn:microsoft.com/office/officeart/2008/layout/LinedList"/>
    <dgm:cxn modelId="{111CBB5E-BCA0-47F0-94E9-8163294D24E2}" srcId="{8937F055-0FD9-4411-89B6-8969B09D54B4}" destId="{417E9698-1194-4219-A459-33253C34A150}" srcOrd="3" destOrd="0" parTransId="{3E80C2A4-426E-4837-93A0-4B3F73ECCF76}" sibTransId="{055181C1-16B8-4F6C-8574-AB22A89D08E2}"/>
    <dgm:cxn modelId="{1FE0F961-A98A-4FAF-A785-0CE30B46D8C3}" srcId="{8937F055-0FD9-4411-89B6-8969B09D54B4}" destId="{F6A5B3CD-4562-4253-BC3C-BD682A4E2A18}" srcOrd="4" destOrd="0" parTransId="{F586516A-34B8-45AE-9C20-5C6F8765C115}" sibTransId="{A7122BCB-DFC1-4000-B881-7E36AF854EF3}"/>
    <dgm:cxn modelId="{F57C6CAE-621A-E449-B75E-9E6E084D1340}" type="presOf" srcId="{417E9698-1194-4219-A459-33253C34A150}" destId="{0B4870B7-E041-C442-90BF-2A8540D5D63F}" srcOrd="0" destOrd="0" presId="urn:microsoft.com/office/officeart/2008/layout/LinedList"/>
    <dgm:cxn modelId="{05A0B2B3-64A4-4F40-B02B-4A6A82B4CA76}" type="presOf" srcId="{A17F9D24-BF48-49D6-9AB2-3202EF931960}" destId="{5DB86C19-A656-2D45-B1C3-1D3F50160539}" srcOrd="0" destOrd="0" presId="urn:microsoft.com/office/officeart/2008/layout/LinedList"/>
    <dgm:cxn modelId="{BAAB8ECB-B050-D74C-BF12-5F56C14B4E15}" type="presOf" srcId="{5E4D80A6-C7C0-46CB-9D31-10750015B40F}" destId="{2819A5F6-9C97-B44E-96FF-112160859D03}" srcOrd="0" destOrd="0" presId="urn:microsoft.com/office/officeart/2008/layout/LinedList"/>
    <dgm:cxn modelId="{D572A5D6-9E66-1D4E-876C-79512FFEFA53}" type="presOf" srcId="{F6A5B3CD-4562-4253-BC3C-BD682A4E2A18}" destId="{D3670131-59BC-154C-A72E-083B8ADD77E5}" srcOrd="0" destOrd="0" presId="urn:microsoft.com/office/officeart/2008/layout/LinedList"/>
    <dgm:cxn modelId="{3721D8DE-0F43-4CE0-9F19-B51EB3C56D44}" srcId="{8937F055-0FD9-4411-89B6-8969B09D54B4}" destId="{1B345708-5B4E-4D97-B12F-528ABC6DF1D5}" srcOrd="0" destOrd="0" parTransId="{93A96FA1-EA4D-4E3A-A64C-FBA766CA86C3}" sibTransId="{76E945B2-8D1C-4020-9601-C12F6422B22C}"/>
    <dgm:cxn modelId="{7E9B5EE5-AFED-F945-8EA0-41D0AEC8A1CF}" type="presOf" srcId="{8937F055-0FD9-4411-89B6-8969B09D54B4}" destId="{F8BADA76-61DC-4D41-AD9A-89905BB970B2}" srcOrd="0" destOrd="0" presId="urn:microsoft.com/office/officeart/2008/layout/LinedList"/>
    <dgm:cxn modelId="{72D3FAF1-0F86-4BB7-9B58-611373F12B7E}" srcId="{8937F055-0FD9-4411-89B6-8969B09D54B4}" destId="{A17F9D24-BF48-49D6-9AB2-3202EF931960}" srcOrd="2" destOrd="0" parTransId="{DA871FA7-90EF-4E2B-9CF5-5A560C6BE68D}" sibTransId="{5F685D3C-93C4-4087-989B-5A7249BB178A}"/>
    <dgm:cxn modelId="{FCAF6AF2-20CF-4C4D-9BCF-F55719F5A3CB}" srcId="{8937F055-0FD9-4411-89B6-8969B09D54B4}" destId="{5E4D80A6-C7C0-46CB-9D31-10750015B40F}" srcOrd="1" destOrd="0" parTransId="{E34FCDA5-316E-4BEB-9843-60ACF2D0D21E}" sibTransId="{0C32B0FE-CBC8-41D3-9810-C8C5DA312DEA}"/>
    <dgm:cxn modelId="{2A649501-E637-5749-B9B2-0BC22E38B088}" type="presParOf" srcId="{F8BADA76-61DC-4D41-AD9A-89905BB970B2}" destId="{01AC8E16-928B-E347-A45F-53621F9C168D}" srcOrd="0" destOrd="0" presId="urn:microsoft.com/office/officeart/2008/layout/LinedList"/>
    <dgm:cxn modelId="{9AE6FAB1-A185-644C-AB80-852C5EC8F97D}" type="presParOf" srcId="{F8BADA76-61DC-4D41-AD9A-89905BB970B2}" destId="{C9262B0F-5414-D446-888F-79BA6D23FEB4}" srcOrd="1" destOrd="0" presId="urn:microsoft.com/office/officeart/2008/layout/LinedList"/>
    <dgm:cxn modelId="{6D1A1EFF-DD06-2F4F-94DD-0ADC7F15C92C}" type="presParOf" srcId="{C9262B0F-5414-D446-888F-79BA6D23FEB4}" destId="{2171831D-58A3-2644-8D0D-74F1058EF878}" srcOrd="0" destOrd="0" presId="urn:microsoft.com/office/officeart/2008/layout/LinedList"/>
    <dgm:cxn modelId="{45EEE194-4CCB-F246-B2AD-EF89DB5EB556}" type="presParOf" srcId="{C9262B0F-5414-D446-888F-79BA6D23FEB4}" destId="{E752446B-A4AD-FA40-8C25-1DD75A0DD941}" srcOrd="1" destOrd="0" presId="urn:microsoft.com/office/officeart/2008/layout/LinedList"/>
    <dgm:cxn modelId="{983D1F99-0810-6F47-ACEE-9271CC6A73A8}" type="presParOf" srcId="{F8BADA76-61DC-4D41-AD9A-89905BB970B2}" destId="{2D41EDC6-B827-B14C-ACC3-96564FA25D97}" srcOrd="2" destOrd="0" presId="urn:microsoft.com/office/officeart/2008/layout/LinedList"/>
    <dgm:cxn modelId="{9C851EF6-BDCB-DB42-91F6-08E42E9CF767}" type="presParOf" srcId="{F8BADA76-61DC-4D41-AD9A-89905BB970B2}" destId="{11136070-FB08-BA4A-BE6D-9213E88C9639}" srcOrd="3" destOrd="0" presId="urn:microsoft.com/office/officeart/2008/layout/LinedList"/>
    <dgm:cxn modelId="{267AE6DD-81A9-E040-9FE8-9159BCDD11EA}" type="presParOf" srcId="{11136070-FB08-BA4A-BE6D-9213E88C9639}" destId="{2819A5F6-9C97-B44E-96FF-112160859D03}" srcOrd="0" destOrd="0" presId="urn:microsoft.com/office/officeart/2008/layout/LinedList"/>
    <dgm:cxn modelId="{E0D59E0C-EB67-1646-BF9C-736136499676}" type="presParOf" srcId="{11136070-FB08-BA4A-BE6D-9213E88C9639}" destId="{BCF2FBC9-2F06-D544-B4EE-7C436E239726}" srcOrd="1" destOrd="0" presId="urn:microsoft.com/office/officeart/2008/layout/LinedList"/>
    <dgm:cxn modelId="{11C1F77E-1474-BF4E-BB2E-0DA34DBA376E}" type="presParOf" srcId="{F8BADA76-61DC-4D41-AD9A-89905BB970B2}" destId="{A2554ED9-06C2-F84B-A07D-9DA1A886113B}" srcOrd="4" destOrd="0" presId="urn:microsoft.com/office/officeart/2008/layout/LinedList"/>
    <dgm:cxn modelId="{7D3B7A7F-8328-C049-BB3B-E6B5DD41EFDB}" type="presParOf" srcId="{F8BADA76-61DC-4D41-AD9A-89905BB970B2}" destId="{D8050243-EAAE-DA49-BECC-B64433E72E0C}" srcOrd="5" destOrd="0" presId="urn:microsoft.com/office/officeart/2008/layout/LinedList"/>
    <dgm:cxn modelId="{CA067E16-334A-F34A-8A62-39307739B054}" type="presParOf" srcId="{D8050243-EAAE-DA49-BECC-B64433E72E0C}" destId="{5DB86C19-A656-2D45-B1C3-1D3F50160539}" srcOrd="0" destOrd="0" presId="urn:microsoft.com/office/officeart/2008/layout/LinedList"/>
    <dgm:cxn modelId="{94928757-A14D-4E47-8523-80722E7783E8}" type="presParOf" srcId="{D8050243-EAAE-DA49-BECC-B64433E72E0C}" destId="{49B1C2F3-B971-B64C-9ED8-1565910DD433}" srcOrd="1" destOrd="0" presId="urn:microsoft.com/office/officeart/2008/layout/LinedList"/>
    <dgm:cxn modelId="{99773E1F-D6BD-254D-9050-EFEEB1783E51}" type="presParOf" srcId="{F8BADA76-61DC-4D41-AD9A-89905BB970B2}" destId="{8F327C53-94F8-A946-B1EB-BC4BE464DB6B}" srcOrd="6" destOrd="0" presId="urn:microsoft.com/office/officeart/2008/layout/LinedList"/>
    <dgm:cxn modelId="{221DEBB5-639C-E742-84F3-20F58A5D0292}" type="presParOf" srcId="{F8BADA76-61DC-4D41-AD9A-89905BB970B2}" destId="{8BDF5804-40A0-BE4C-954E-C3797360B926}" srcOrd="7" destOrd="0" presId="urn:microsoft.com/office/officeart/2008/layout/LinedList"/>
    <dgm:cxn modelId="{6F6E82D0-6C1F-C840-8E5E-BDE0CAA52576}" type="presParOf" srcId="{8BDF5804-40A0-BE4C-954E-C3797360B926}" destId="{0B4870B7-E041-C442-90BF-2A8540D5D63F}" srcOrd="0" destOrd="0" presId="urn:microsoft.com/office/officeart/2008/layout/LinedList"/>
    <dgm:cxn modelId="{52C7A84F-3BD7-9545-86BC-F5020474F888}" type="presParOf" srcId="{8BDF5804-40A0-BE4C-954E-C3797360B926}" destId="{9D905F81-2CBC-B842-A8FC-FEBE294EEE93}" srcOrd="1" destOrd="0" presId="urn:microsoft.com/office/officeart/2008/layout/LinedList"/>
    <dgm:cxn modelId="{4D1F17D6-EF88-664D-9F00-1816F8D3BCDB}" type="presParOf" srcId="{F8BADA76-61DC-4D41-AD9A-89905BB970B2}" destId="{F8FADC7B-4D64-8F4E-AB03-E231B529ADAD}" srcOrd="8" destOrd="0" presId="urn:microsoft.com/office/officeart/2008/layout/LinedList"/>
    <dgm:cxn modelId="{58877DFF-6EF1-5247-89C0-8AC0423000AE}" type="presParOf" srcId="{F8BADA76-61DC-4D41-AD9A-89905BB970B2}" destId="{2F7E6993-5255-BB4D-81AA-6C59DABA3B8A}" srcOrd="9" destOrd="0" presId="urn:microsoft.com/office/officeart/2008/layout/LinedList"/>
    <dgm:cxn modelId="{63C054FF-C8FF-7D46-AF8F-B2EF3BD4DC2E}" type="presParOf" srcId="{2F7E6993-5255-BB4D-81AA-6C59DABA3B8A}" destId="{D3670131-59BC-154C-A72E-083B8ADD77E5}" srcOrd="0" destOrd="0" presId="urn:microsoft.com/office/officeart/2008/layout/LinedList"/>
    <dgm:cxn modelId="{6AF05D11-8130-B84F-890B-D98BF1854ED2}" type="presParOf" srcId="{2F7E6993-5255-BB4D-81AA-6C59DABA3B8A}" destId="{5958F47F-3C75-4E41-8A2B-8FC2108C57A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404423D-2331-4035-BCEA-DB2700CA0EA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9512F4E-A8C4-4291-998B-891EDE04038C}">
      <dgm:prSet/>
      <dgm:spPr/>
      <dgm:t>
        <a:bodyPr/>
        <a:lstStyle/>
        <a:p>
          <a:r>
            <a:rPr lang="en-US" b="1" i="0"/>
            <a:t>Misconfigured Web Servers</a:t>
          </a:r>
          <a:r>
            <a:rPr lang="en-US" b="0" i="0"/>
            <a:t>: Servers making unsafe requests based on user input.</a:t>
          </a:r>
          <a:endParaRPr lang="en-US"/>
        </a:p>
      </dgm:t>
    </dgm:pt>
    <dgm:pt modelId="{4418DD64-B3BC-424A-84EE-026435C90BE4}" type="parTrans" cxnId="{26AA5496-4759-4202-9893-65855A7C4B68}">
      <dgm:prSet/>
      <dgm:spPr/>
      <dgm:t>
        <a:bodyPr/>
        <a:lstStyle/>
        <a:p>
          <a:endParaRPr lang="en-US"/>
        </a:p>
      </dgm:t>
    </dgm:pt>
    <dgm:pt modelId="{A4542175-FAA3-4340-BE11-6EF6ED24F89D}" type="sibTrans" cxnId="{26AA5496-4759-4202-9893-65855A7C4B68}">
      <dgm:prSet/>
      <dgm:spPr/>
      <dgm:t>
        <a:bodyPr/>
        <a:lstStyle/>
        <a:p>
          <a:endParaRPr lang="en-US"/>
        </a:p>
      </dgm:t>
    </dgm:pt>
    <dgm:pt modelId="{08DFA77E-B018-4A52-9BFB-05BCF68888C9}">
      <dgm:prSet/>
      <dgm:spPr/>
      <dgm:t>
        <a:bodyPr/>
        <a:lstStyle/>
        <a:p>
          <a:r>
            <a:rPr lang="en-US" b="1" i="0"/>
            <a:t>By-passing Server Restrictions</a:t>
          </a:r>
          <a:r>
            <a:rPr lang="en-US" b="0" i="0"/>
            <a:t>: Accessing internal-only resources by exploiting vulnerable server functionality.</a:t>
          </a:r>
          <a:endParaRPr lang="en-US"/>
        </a:p>
      </dgm:t>
    </dgm:pt>
    <dgm:pt modelId="{1B7DCE27-25CD-4B36-AE20-8C31DCAA1BD8}" type="parTrans" cxnId="{CB95F66A-2ABA-4F5C-80E7-A3C208B81615}">
      <dgm:prSet/>
      <dgm:spPr/>
      <dgm:t>
        <a:bodyPr/>
        <a:lstStyle/>
        <a:p>
          <a:endParaRPr lang="en-US"/>
        </a:p>
      </dgm:t>
    </dgm:pt>
    <dgm:pt modelId="{AF7155FA-EA61-4458-A827-591BAD3C2920}" type="sibTrans" cxnId="{CB95F66A-2ABA-4F5C-80E7-A3C208B81615}">
      <dgm:prSet/>
      <dgm:spPr/>
      <dgm:t>
        <a:bodyPr/>
        <a:lstStyle/>
        <a:p>
          <a:endParaRPr lang="en-US"/>
        </a:p>
      </dgm:t>
    </dgm:pt>
    <dgm:pt modelId="{2EADDE53-EF4E-40E2-BBC6-18ED31B137DF}">
      <dgm:prSet/>
      <dgm:spPr/>
      <dgm:t>
        <a:bodyPr/>
        <a:lstStyle/>
        <a:p>
          <a:r>
            <a:rPr lang="en-US" b="1" i="0"/>
            <a:t>Variety of Protocols</a:t>
          </a:r>
          <a:r>
            <a:rPr lang="en-US" b="0" i="0"/>
            <a:t>: Exploitation isn't just limited to HTTP but can involve other protocols like file, gopher, ftp, etc.</a:t>
          </a:r>
          <a:endParaRPr lang="en-US"/>
        </a:p>
      </dgm:t>
    </dgm:pt>
    <dgm:pt modelId="{FB269982-B065-400E-BCBA-2536E6FCA07B}" type="parTrans" cxnId="{564DCCAB-A9B4-43C3-A515-8B7331434BD8}">
      <dgm:prSet/>
      <dgm:spPr/>
      <dgm:t>
        <a:bodyPr/>
        <a:lstStyle/>
        <a:p>
          <a:endParaRPr lang="en-US"/>
        </a:p>
      </dgm:t>
    </dgm:pt>
    <dgm:pt modelId="{8F4D8441-B4D7-43A9-B7E6-8BB490E5D078}" type="sibTrans" cxnId="{564DCCAB-A9B4-43C3-A515-8B7331434BD8}">
      <dgm:prSet/>
      <dgm:spPr/>
      <dgm:t>
        <a:bodyPr/>
        <a:lstStyle/>
        <a:p>
          <a:endParaRPr lang="en-US"/>
        </a:p>
      </dgm:t>
    </dgm:pt>
    <dgm:pt modelId="{0B3E26FF-5090-4B98-A11B-29C33A230A1D}">
      <dgm:prSet/>
      <dgm:spPr/>
      <dgm:t>
        <a:bodyPr/>
        <a:lstStyle/>
        <a:p>
          <a:r>
            <a:rPr lang="en-US" b="1" i="0"/>
            <a:t>Bypassing Security Controls</a:t>
          </a:r>
          <a:r>
            <a:rPr lang="en-US" b="0" i="0"/>
            <a:t>: Fetching internal data by circumventing firewalls or other security measures.</a:t>
          </a:r>
          <a:endParaRPr lang="en-US"/>
        </a:p>
      </dgm:t>
    </dgm:pt>
    <dgm:pt modelId="{C516EE47-B743-4F5E-81BA-96AD08E0EC1F}" type="parTrans" cxnId="{552CEB48-9961-4810-8F18-913EC17CA0AD}">
      <dgm:prSet/>
      <dgm:spPr/>
      <dgm:t>
        <a:bodyPr/>
        <a:lstStyle/>
        <a:p>
          <a:endParaRPr lang="en-US"/>
        </a:p>
      </dgm:t>
    </dgm:pt>
    <dgm:pt modelId="{F6D184D2-5304-425E-B666-A4541E2C4E26}" type="sibTrans" cxnId="{552CEB48-9961-4810-8F18-913EC17CA0AD}">
      <dgm:prSet/>
      <dgm:spPr/>
      <dgm:t>
        <a:bodyPr/>
        <a:lstStyle/>
        <a:p>
          <a:endParaRPr lang="en-US"/>
        </a:p>
      </dgm:t>
    </dgm:pt>
    <dgm:pt modelId="{6CBB4102-B8FB-4047-8E1F-21AB86C49FFE}" type="pres">
      <dgm:prSet presAssocID="{1404423D-2331-4035-BCEA-DB2700CA0EA6}" presName="linear" presStyleCnt="0">
        <dgm:presLayoutVars>
          <dgm:animLvl val="lvl"/>
          <dgm:resizeHandles val="exact"/>
        </dgm:presLayoutVars>
      </dgm:prSet>
      <dgm:spPr/>
    </dgm:pt>
    <dgm:pt modelId="{5D23588A-8491-3445-9D78-3D463F4E6EA3}" type="pres">
      <dgm:prSet presAssocID="{F9512F4E-A8C4-4291-998B-891EDE04038C}" presName="parentText" presStyleLbl="node1" presStyleIdx="0" presStyleCnt="4">
        <dgm:presLayoutVars>
          <dgm:chMax val="0"/>
          <dgm:bulletEnabled val="1"/>
        </dgm:presLayoutVars>
      </dgm:prSet>
      <dgm:spPr/>
    </dgm:pt>
    <dgm:pt modelId="{6224963E-A2C1-A941-B5D8-0A0DD9389EEB}" type="pres">
      <dgm:prSet presAssocID="{A4542175-FAA3-4340-BE11-6EF6ED24F89D}" presName="spacer" presStyleCnt="0"/>
      <dgm:spPr/>
    </dgm:pt>
    <dgm:pt modelId="{9E507FFC-C7E1-084A-9922-E82E900FAE0A}" type="pres">
      <dgm:prSet presAssocID="{08DFA77E-B018-4A52-9BFB-05BCF68888C9}" presName="parentText" presStyleLbl="node1" presStyleIdx="1" presStyleCnt="4">
        <dgm:presLayoutVars>
          <dgm:chMax val="0"/>
          <dgm:bulletEnabled val="1"/>
        </dgm:presLayoutVars>
      </dgm:prSet>
      <dgm:spPr/>
    </dgm:pt>
    <dgm:pt modelId="{610C5E2F-19C9-B84A-99FE-ADCC8C824229}" type="pres">
      <dgm:prSet presAssocID="{AF7155FA-EA61-4458-A827-591BAD3C2920}" presName="spacer" presStyleCnt="0"/>
      <dgm:spPr/>
    </dgm:pt>
    <dgm:pt modelId="{03F8523B-2776-1743-B8D2-2C081753D96F}" type="pres">
      <dgm:prSet presAssocID="{2EADDE53-EF4E-40E2-BBC6-18ED31B137DF}" presName="parentText" presStyleLbl="node1" presStyleIdx="2" presStyleCnt="4">
        <dgm:presLayoutVars>
          <dgm:chMax val="0"/>
          <dgm:bulletEnabled val="1"/>
        </dgm:presLayoutVars>
      </dgm:prSet>
      <dgm:spPr/>
    </dgm:pt>
    <dgm:pt modelId="{8B4F7147-B89D-FB4E-8F9B-E3D28C9BF515}" type="pres">
      <dgm:prSet presAssocID="{8F4D8441-B4D7-43A9-B7E6-8BB490E5D078}" presName="spacer" presStyleCnt="0"/>
      <dgm:spPr/>
    </dgm:pt>
    <dgm:pt modelId="{7374B3E3-894C-274A-86C7-BCD04D4F943E}" type="pres">
      <dgm:prSet presAssocID="{0B3E26FF-5090-4B98-A11B-29C33A230A1D}" presName="parentText" presStyleLbl="node1" presStyleIdx="3" presStyleCnt="4">
        <dgm:presLayoutVars>
          <dgm:chMax val="0"/>
          <dgm:bulletEnabled val="1"/>
        </dgm:presLayoutVars>
      </dgm:prSet>
      <dgm:spPr/>
    </dgm:pt>
  </dgm:ptLst>
  <dgm:cxnLst>
    <dgm:cxn modelId="{2A71CF32-92AF-334F-85E5-608ACA0CA8E3}" type="presOf" srcId="{1404423D-2331-4035-BCEA-DB2700CA0EA6}" destId="{6CBB4102-B8FB-4047-8E1F-21AB86C49FFE}" srcOrd="0" destOrd="0" presId="urn:microsoft.com/office/officeart/2005/8/layout/vList2"/>
    <dgm:cxn modelId="{77C74537-53D4-F54E-8A0D-A74F6FB4B6E4}" type="presOf" srcId="{08DFA77E-B018-4A52-9BFB-05BCF68888C9}" destId="{9E507FFC-C7E1-084A-9922-E82E900FAE0A}" srcOrd="0" destOrd="0" presId="urn:microsoft.com/office/officeart/2005/8/layout/vList2"/>
    <dgm:cxn modelId="{2C650C3B-F822-014D-AE78-7109A470B6CF}" type="presOf" srcId="{F9512F4E-A8C4-4291-998B-891EDE04038C}" destId="{5D23588A-8491-3445-9D78-3D463F4E6EA3}" srcOrd="0" destOrd="0" presId="urn:microsoft.com/office/officeart/2005/8/layout/vList2"/>
    <dgm:cxn modelId="{552CEB48-9961-4810-8F18-913EC17CA0AD}" srcId="{1404423D-2331-4035-BCEA-DB2700CA0EA6}" destId="{0B3E26FF-5090-4B98-A11B-29C33A230A1D}" srcOrd="3" destOrd="0" parTransId="{C516EE47-B743-4F5E-81BA-96AD08E0EC1F}" sibTransId="{F6D184D2-5304-425E-B666-A4541E2C4E26}"/>
    <dgm:cxn modelId="{CB95F66A-2ABA-4F5C-80E7-A3C208B81615}" srcId="{1404423D-2331-4035-BCEA-DB2700CA0EA6}" destId="{08DFA77E-B018-4A52-9BFB-05BCF68888C9}" srcOrd="1" destOrd="0" parTransId="{1B7DCE27-25CD-4B36-AE20-8C31DCAA1BD8}" sibTransId="{AF7155FA-EA61-4458-A827-591BAD3C2920}"/>
    <dgm:cxn modelId="{26AA5496-4759-4202-9893-65855A7C4B68}" srcId="{1404423D-2331-4035-BCEA-DB2700CA0EA6}" destId="{F9512F4E-A8C4-4291-998B-891EDE04038C}" srcOrd="0" destOrd="0" parTransId="{4418DD64-B3BC-424A-84EE-026435C90BE4}" sibTransId="{A4542175-FAA3-4340-BE11-6EF6ED24F89D}"/>
    <dgm:cxn modelId="{564DCCAB-A9B4-43C3-A515-8B7331434BD8}" srcId="{1404423D-2331-4035-BCEA-DB2700CA0EA6}" destId="{2EADDE53-EF4E-40E2-BBC6-18ED31B137DF}" srcOrd="2" destOrd="0" parTransId="{FB269982-B065-400E-BCBA-2536E6FCA07B}" sibTransId="{8F4D8441-B4D7-43A9-B7E6-8BB490E5D078}"/>
    <dgm:cxn modelId="{2C317FB3-FE3E-314F-AA42-1AFE46069750}" type="presOf" srcId="{0B3E26FF-5090-4B98-A11B-29C33A230A1D}" destId="{7374B3E3-894C-274A-86C7-BCD04D4F943E}" srcOrd="0" destOrd="0" presId="urn:microsoft.com/office/officeart/2005/8/layout/vList2"/>
    <dgm:cxn modelId="{04B60DC9-F421-AE49-8FDB-A4563B13AB30}" type="presOf" srcId="{2EADDE53-EF4E-40E2-BBC6-18ED31B137DF}" destId="{03F8523B-2776-1743-B8D2-2C081753D96F}" srcOrd="0" destOrd="0" presId="urn:microsoft.com/office/officeart/2005/8/layout/vList2"/>
    <dgm:cxn modelId="{EFCE71F2-F33A-8043-BAE1-232969DB335B}" type="presParOf" srcId="{6CBB4102-B8FB-4047-8E1F-21AB86C49FFE}" destId="{5D23588A-8491-3445-9D78-3D463F4E6EA3}" srcOrd="0" destOrd="0" presId="urn:microsoft.com/office/officeart/2005/8/layout/vList2"/>
    <dgm:cxn modelId="{7C1A95D5-8ED1-364A-9439-02112B1E241C}" type="presParOf" srcId="{6CBB4102-B8FB-4047-8E1F-21AB86C49FFE}" destId="{6224963E-A2C1-A941-B5D8-0A0DD9389EEB}" srcOrd="1" destOrd="0" presId="urn:microsoft.com/office/officeart/2005/8/layout/vList2"/>
    <dgm:cxn modelId="{7EF3C46F-4EB3-584F-B82E-051963D622CE}" type="presParOf" srcId="{6CBB4102-B8FB-4047-8E1F-21AB86C49FFE}" destId="{9E507FFC-C7E1-084A-9922-E82E900FAE0A}" srcOrd="2" destOrd="0" presId="urn:microsoft.com/office/officeart/2005/8/layout/vList2"/>
    <dgm:cxn modelId="{5C4C76C3-75A2-6641-9A18-164FDA2DA962}" type="presParOf" srcId="{6CBB4102-B8FB-4047-8E1F-21AB86C49FFE}" destId="{610C5E2F-19C9-B84A-99FE-ADCC8C824229}" srcOrd="3" destOrd="0" presId="urn:microsoft.com/office/officeart/2005/8/layout/vList2"/>
    <dgm:cxn modelId="{7280117E-0194-734E-9DA7-09982F8239DC}" type="presParOf" srcId="{6CBB4102-B8FB-4047-8E1F-21AB86C49FFE}" destId="{03F8523B-2776-1743-B8D2-2C081753D96F}" srcOrd="4" destOrd="0" presId="urn:microsoft.com/office/officeart/2005/8/layout/vList2"/>
    <dgm:cxn modelId="{142A9308-5CF0-EE4A-B2E5-EFD1CC026C5B}" type="presParOf" srcId="{6CBB4102-B8FB-4047-8E1F-21AB86C49FFE}" destId="{8B4F7147-B89D-FB4E-8F9B-E3D28C9BF515}" srcOrd="5" destOrd="0" presId="urn:microsoft.com/office/officeart/2005/8/layout/vList2"/>
    <dgm:cxn modelId="{3DA83675-E7CA-404D-AA76-E95FEA62ED0E}" type="presParOf" srcId="{6CBB4102-B8FB-4047-8E1F-21AB86C49FFE}" destId="{7374B3E3-894C-274A-86C7-BCD04D4F943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89769-7B3D-420F-A2CB-CBA49B3BB200}">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AD73E-EFE6-4B88-9E00-FA37ED67ABA7}">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F9B3FA-1D4D-4B72-B0C9-FB98147E97E0}">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b="1" i="0" kern="1200"/>
            <a:t>Lack of Enforcement:</a:t>
          </a:r>
          <a:r>
            <a:rPr lang="en-US" sz="1700" b="0" i="0" kern="1200"/>
            <a:t> Not enforcing access controls on the server side is a common mistake. Client-side controls can be easily bypassed.</a:t>
          </a:r>
          <a:endParaRPr lang="en-US" sz="1700" kern="1200"/>
        </a:p>
      </dsp:txBody>
      <dsp:txXfrm>
        <a:off x="1058686" y="1808"/>
        <a:ext cx="9456913" cy="916611"/>
      </dsp:txXfrm>
    </dsp:sp>
    <dsp:sp modelId="{30670AD1-DDDB-44AC-B3ED-FB2CC0281C89}">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A05492-40A6-4A01-94C4-DFF2EFEF5993}">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703905-AAF9-4B32-9217-1B84356CA584}">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b="1" i="0" kern="1200"/>
            <a:t>Misconfiguration:</a:t>
          </a:r>
          <a:r>
            <a:rPr lang="en-US" sz="1700" b="0" i="0" kern="1200"/>
            <a:t> Incorrect configuration settings can leave unintended permissions open.</a:t>
          </a:r>
          <a:endParaRPr lang="en-US" sz="1700" kern="1200"/>
        </a:p>
      </dsp:txBody>
      <dsp:txXfrm>
        <a:off x="1058686" y="1147573"/>
        <a:ext cx="9456913" cy="916611"/>
      </dsp:txXfrm>
    </dsp:sp>
    <dsp:sp modelId="{F9D16788-CB56-4A29-B00F-CEF94A6B196A}">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57990-71E9-466C-9BF2-959BBF448999}">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70E71-CE9A-4879-ACAE-55DCC1C2308F}">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b="1" i="0" kern="1200"/>
            <a:t>CORS Misconfigurations:</a:t>
          </a:r>
          <a:r>
            <a:rPr lang="en-US" sz="1700" b="0" i="0" kern="1200"/>
            <a:t> Improper Cross-Origin Resource Sharing (CORS) settings can allow unauthorized domains to access content.</a:t>
          </a:r>
          <a:endParaRPr lang="en-US" sz="1700" kern="1200"/>
        </a:p>
      </dsp:txBody>
      <dsp:txXfrm>
        <a:off x="1058686" y="2293338"/>
        <a:ext cx="9456913" cy="916611"/>
      </dsp:txXfrm>
    </dsp:sp>
    <dsp:sp modelId="{C176E76D-8876-41BF-ADD0-E22D9D2A97A5}">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390622-CFD6-49F2-ACD6-699DCBD32214}">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CE17D-86E8-450F-B076-E2C1A8527699}">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b="1" i="0" kern="1200"/>
            <a:t>IDOR (Insecure Direct Object References):</a:t>
          </a:r>
          <a:r>
            <a:rPr lang="en-US" sz="1700" b="0" i="0" kern="1200"/>
            <a:t> If an application doesn't verify if a user is authorized to access specific resources, an attacker might directly target these objects using their references (like changing a parameter value in a URL).</a:t>
          </a:r>
          <a:endParaRPr lang="en-US" sz="1700" kern="1200"/>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B88EE-C7EE-3648-A934-1C1D4E659EF0}">
      <dsp:nvSpPr>
        <dsp:cNvPr id="0" name=""/>
        <dsp:cNvSpPr/>
      </dsp:nvSpPr>
      <dsp:spPr>
        <a:xfrm>
          <a:off x="0" y="96709"/>
          <a:ext cx="6666833" cy="9945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Weak Password Policies</a:t>
          </a:r>
          <a:r>
            <a:rPr lang="en-US" sz="2500" b="0" i="0" kern="1200"/>
            <a:t>: Non-enforced complex password requirements.</a:t>
          </a:r>
          <a:endParaRPr lang="en-US" sz="2500" kern="1200"/>
        </a:p>
      </dsp:txBody>
      <dsp:txXfrm>
        <a:off x="48547" y="145256"/>
        <a:ext cx="6569739" cy="897406"/>
      </dsp:txXfrm>
    </dsp:sp>
    <dsp:sp modelId="{D4D78679-FAE9-0745-87A1-628F5DCE5B9A}">
      <dsp:nvSpPr>
        <dsp:cNvPr id="0" name=""/>
        <dsp:cNvSpPr/>
      </dsp:nvSpPr>
      <dsp:spPr>
        <a:xfrm>
          <a:off x="0" y="1163209"/>
          <a:ext cx="6666833" cy="99450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Ineffective Credential Storage</a:t>
          </a:r>
          <a:r>
            <a:rPr lang="en-US" sz="2500" b="0" i="0" kern="1200"/>
            <a:t>: Credentials stored without strong encryption.</a:t>
          </a:r>
          <a:endParaRPr lang="en-US" sz="2500" kern="1200"/>
        </a:p>
      </dsp:txBody>
      <dsp:txXfrm>
        <a:off x="48547" y="1211756"/>
        <a:ext cx="6569739" cy="897406"/>
      </dsp:txXfrm>
    </dsp:sp>
    <dsp:sp modelId="{08BDE88D-56BF-0046-9454-11A41E64729B}">
      <dsp:nvSpPr>
        <dsp:cNvPr id="0" name=""/>
        <dsp:cNvSpPr/>
      </dsp:nvSpPr>
      <dsp:spPr>
        <a:xfrm>
          <a:off x="0" y="2229710"/>
          <a:ext cx="6666833" cy="9945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Inadequate Session Management</a:t>
          </a:r>
          <a:r>
            <a:rPr lang="en-US" sz="2500" b="0" i="0" kern="1200"/>
            <a:t>: Potential session hijacks due to poor management.</a:t>
          </a:r>
          <a:endParaRPr lang="en-US" sz="2500" kern="1200"/>
        </a:p>
      </dsp:txBody>
      <dsp:txXfrm>
        <a:off x="48547" y="2278257"/>
        <a:ext cx="6569739" cy="897406"/>
      </dsp:txXfrm>
    </dsp:sp>
    <dsp:sp modelId="{CD38EFA8-AF71-6147-8913-3B6623CF61D5}">
      <dsp:nvSpPr>
        <dsp:cNvPr id="0" name=""/>
        <dsp:cNvSpPr/>
      </dsp:nvSpPr>
      <dsp:spPr>
        <a:xfrm>
          <a:off x="0" y="3296210"/>
          <a:ext cx="6666833" cy="99450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Lack of Multi-Factor Authentication</a:t>
          </a:r>
          <a:r>
            <a:rPr lang="en-US" sz="2500" b="0" i="0" kern="1200"/>
            <a:t>: Sole reliance on passwords.</a:t>
          </a:r>
          <a:endParaRPr lang="en-US" sz="2500" kern="1200"/>
        </a:p>
      </dsp:txBody>
      <dsp:txXfrm>
        <a:off x="48547" y="3344757"/>
        <a:ext cx="6569739" cy="897406"/>
      </dsp:txXfrm>
    </dsp:sp>
    <dsp:sp modelId="{06A601CC-63DA-CE44-A863-6900D8AE703E}">
      <dsp:nvSpPr>
        <dsp:cNvPr id="0" name=""/>
        <dsp:cNvSpPr/>
      </dsp:nvSpPr>
      <dsp:spPr>
        <a:xfrm>
          <a:off x="0" y="4362710"/>
          <a:ext cx="6666833" cy="9945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Insecure Password Recovery</a:t>
          </a:r>
          <a:r>
            <a:rPr lang="en-US" sz="2500" b="0" i="0" kern="1200"/>
            <a:t>: Easily exploitable recovery mechanisms.</a:t>
          </a:r>
          <a:endParaRPr lang="en-US" sz="2500" kern="1200"/>
        </a:p>
      </dsp:txBody>
      <dsp:txXfrm>
        <a:off x="48547" y="4411257"/>
        <a:ext cx="6569739"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E2A52-1E7E-9D4B-980F-230458FF1034}">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A7B91C-0D14-8B42-9106-D43E01D8B3F5}">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Centralized Control</a:t>
          </a:r>
          <a:r>
            <a:rPr lang="en-US" sz="2100" b="0" i="0" kern="1200"/>
            <a:t>: Consistent security from a single dashboard.</a:t>
          </a:r>
          <a:endParaRPr lang="en-US" sz="2100" kern="1200"/>
        </a:p>
      </dsp:txBody>
      <dsp:txXfrm>
        <a:off x="0" y="665"/>
        <a:ext cx="6666833" cy="778941"/>
      </dsp:txXfrm>
    </dsp:sp>
    <dsp:sp modelId="{9B24DEB9-FC94-F94E-9051-05494D9468D0}">
      <dsp:nvSpPr>
        <dsp:cNvPr id="0" name=""/>
        <dsp:cNvSpPr/>
      </dsp:nvSpPr>
      <dsp:spPr>
        <a:xfrm>
          <a:off x="0" y="77960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2A9DDBA-3EF7-0540-BEB1-ABD1FE18B97F}">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Multi-Factor Authentication</a:t>
          </a:r>
          <a:r>
            <a:rPr lang="en-US" sz="2100" b="0" i="0" kern="1200"/>
            <a:t>: Layered defenses against unauthorized access.</a:t>
          </a:r>
          <a:endParaRPr lang="en-US" sz="2100" kern="1200"/>
        </a:p>
      </dsp:txBody>
      <dsp:txXfrm>
        <a:off x="0" y="779606"/>
        <a:ext cx="6666833" cy="778941"/>
      </dsp:txXfrm>
    </dsp:sp>
    <dsp:sp modelId="{D55CD99F-0EC3-8447-B9C8-1D531C74FB61}">
      <dsp:nvSpPr>
        <dsp:cNvPr id="0" name=""/>
        <dsp:cNvSpPr/>
      </dsp:nvSpPr>
      <dsp:spPr>
        <a:xfrm>
          <a:off x="0" y="155854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F7A9C5-A0D9-E84E-8CE8-BB41C0327E59}">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Regular Updates</a:t>
          </a:r>
          <a:r>
            <a:rPr lang="en-US" sz="2100" b="0" i="0" kern="1200"/>
            <a:t>: Protection against the latest threats.</a:t>
          </a:r>
          <a:endParaRPr lang="en-US" sz="2100" kern="1200"/>
        </a:p>
      </dsp:txBody>
      <dsp:txXfrm>
        <a:off x="0" y="1558548"/>
        <a:ext cx="6666833" cy="778941"/>
      </dsp:txXfrm>
    </dsp:sp>
    <dsp:sp modelId="{F3AD81AE-3614-724F-972C-F39727D02543}">
      <dsp:nvSpPr>
        <dsp:cNvPr id="0" name=""/>
        <dsp:cNvSpPr/>
      </dsp:nvSpPr>
      <dsp:spPr>
        <a:xfrm>
          <a:off x="0" y="233748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145CDA-ED30-9845-BB6C-4F4650506178}">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Advanced Encryption</a:t>
          </a:r>
          <a:r>
            <a:rPr lang="en-US" sz="2100" b="0" i="0" kern="1200"/>
            <a:t>: High-grade protection for credentials and data.</a:t>
          </a:r>
          <a:endParaRPr lang="en-US" sz="2100" kern="1200"/>
        </a:p>
      </dsp:txBody>
      <dsp:txXfrm>
        <a:off x="0" y="2337489"/>
        <a:ext cx="6666833" cy="778941"/>
      </dsp:txXfrm>
    </dsp:sp>
    <dsp:sp modelId="{D1F67F73-260E-DF43-93DF-2DD93D2FEDF0}">
      <dsp:nvSpPr>
        <dsp:cNvPr id="0" name=""/>
        <dsp:cNvSpPr/>
      </dsp:nvSpPr>
      <dsp:spPr>
        <a:xfrm>
          <a:off x="0" y="311643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2711B6-D105-214E-9D0E-AED1D2405C74}">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Adaptive Authentication</a:t>
          </a:r>
          <a:r>
            <a:rPr lang="en-US" sz="2100" b="0" i="0" kern="1200"/>
            <a:t>: Challenges suspicious login attempts.</a:t>
          </a:r>
          <a:endParaRPr lang="en-US" sz="2100" kern="1200"/>
        </a:p>
      </dsp:txBody>
      <dsp:txXfrm>
        <a:off x="0" y="3116430"/>
        <a:ext cx="6666833" cy="778941"/>
      </dsp:txXfrm>
    </dsp:sp>
    <dsp:sp modelId="{3AC30774-B2C6-C347-A46A-D7C81D771FC0}">
      <dsp:nvSpPr>
        <dsp:cNvPr id="0" name=""/>
        <dsp:cNvSpPr/>
      </dsp:nvSpPr>
      <dsp:spPr>
        <a:xfrm>
          <a:off x="0" y="389537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0CE59A-088F-0144-878F-D6D9DA1518B5}">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Single Sign-On</a:t>
          </a:r>
          <a:r>
            <a:rPr lang="en-US" sz="2100" b="0" i="0" kern="1200"/>
            <a:t>: Streamlined access and reduced password fatigue.</a:t>
          </a:r>
          <a:endParaRPr lang="en-US" sz="2100" kern="1200"/>
        </a:p>
      </dsp:txBody>
      <dsp:txXfrm>
        <a:off x="0" y="3895371"/>
        <a:ext cx="6666833" cy="778941"/>
      </dsp:txXfrm>
    </dsp:sp>
    <dsp:sp modelId="{E42C4F70-7578-6143-A36B-17C57C0DF84D}">
      <dsp:nvSpPr>
        <dsp:cNvPr id="0" name=""/>
        <dsp:cNvSpPr/>
      </dsp:nvSpPr>
      <dsp:spPr>
        <a:xfrm>
          <a:off x="0" y="467431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4920580-8AF8-3A44-9D6E-56BB4E43CC8C}">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Passwordless Authentication</a:t>
          </a:r>
          <a:r>
            <a:rPr lang="en-US" sz="2100" b="0" i="0" kern="1200"/>
            <a:t>: Reduce stolen password risks.</a:t>
          </a:r>
          <a:endParaRPr lang="en-US" sz="2100" kern="1200"/>
        </a:p>
      </dsp:txBody>
      <dsp:txXfrm>
        <a:off x="0" y="4674313"/>
        <a:ext cx="6666833" cy="778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E5265-9E4B-EF43-829E-542F1474E574}">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F22E-B5A5-3741-92DD-D8D3D425E670}">
      <dsp:nvSpPr>
        <dsp:cNvPr id="0" name=""/>
        <dsp:cNvSpPr/>
      </dsp:nvSpPr>
      <dsp:spPr>
        <a:xfrm>
          <a:off x="0" y="665"/>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Brute Force Protection</a:t>
          </a:r>
          <a:r>
            <a:rPr lang="en-US" sz="1900" b="0" i="0" kern="1200"/>
            <a:t>: Blocks repeated malicious login attempts.</a:t>
          </a:r>
          <a:endParaRPr lang="en-US" sz="1900" kern="1200"/>
        </a:p>
      </dsp:txBody>
      <dsp:txXfrm>
        <a:off x="0" y="665"/>
        <a:ext cx="6666833" cy="545258"/>
      </dsp:txXfrm>
    </dsp:sp>
    <dsp:sp modelId="{03580630-0F16-C744-A1AB-E5340C4781F3}">
      <dsp:nvSpPr>
        <dsp:cNvPr id="0" name=""/>
        <dsp:cNvSpPr/>
      </dsp:nvSpPr>
      <dsp:spPr>
        <a:xfrm>
          <a:off x="0" y="545924"/>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C7C7F48-756B-6940-834D-A2BB4B66F3BB}">
      <dsp:nvSpPr>
        <dsp:cNvPr id="0" name=""/>
        <dsp:cNvSpPr/>
      </dsp:nvSpPr>
      <dsp:spPr>
        <a:xfrm>
          <a:off x="0" y="545924"/>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Secure User Onboarding</a:t>
          </a:r>
          <a:r>
            <a:rPr lang="en-US" sz="1900" b="0" i="0" kern="1200"/>
            <a:t>: Safe and verified entry for new users.</a:t>
          </a:r>
          <a:endParaRPr lang="en-US" sz="1900" kern="1200"/>
        </a:p>
      </dsp:txBody>
      <dsp:txXfrm>
        <a:off x="0" y="545924"/>
        <a:ext cx="6666833" cy="545258"/>
      </dsp:txXfrm>
    </dsp:sp>
    <dsp:sp modelId="{AA4549D1-6693-474A-9CB5-93713A6F82C9}">
      <dsp:nvSpPr>
        <dsp:cNvPr id="0" name=""/>
        <dsp:cNvSpPr/>
      </dsp:nvSpPr>
      <dsp:spPr>
        <a:xfrm>
          <a:off x="0" y="109118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685430-A00D-844E-BBEB-9E90E4279DDC}">
      <dsp:nvSpPr>
        <dsp:cNvPr id="0" name=""/>
        <dsp:cNvSpPr/>
      </dsp:nvSpPr>
      <dsp:spPr>
        <a:xfrm>
          <a:off x="0" y="1091183"/>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Audit Trails</a:t>
          </a:r>
          <a:r>
            <a:rPr lang="en-US" sz="1900" b="0" i="0" kern="1200"/>
            <a:t>: Detailed logs for review and compliance.</a:t>
          </a:r>
          <a:endParaRPr lang="en-US" sz="1900" kern="1200"/>
        </a:p>
      </dsp:txBody>
      <dsp:txXfrm>
        <a:off x="0" y="1091183"/>
        <a:ext cx="6666833" cy="545258"/>
      </dsp:txXfrm>
    </dsp:sp>
    <dsp:sp modelId="{C3630536-25E5-BF42-A5FA-43C2C6566500}">
      <dsp:nvSpPr>
        <dsp:cNvPr id="0" name=""/>
        <dsp:cNvSpPr/>
      </dsp:nvSpPr>
      <dsp:spPr>
        <a:xfrm>
          <a:off x="0" y="163644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28DB58-42FA-D349-9405-C6C48528FC3E}">
      <dsp:nvSpPr>
        <dsp:cNvPr id="0" name=""/>
        <dsp:cNvSpPr/>
      </dsp:nvSpPr>
      <dsp:spPr>
        <a:xfrm>
          <a:off x="0" y="1636442"/>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Standards Compliance</a:t>
          </a:r>
          <a:r>
            <a:rPr lang="en-US" sz="1900" b="0" i="0" kern="1200"/>
            <a:t>: Adheres to recognized security standards.</a:t>
          </a:r>
          <a:endParaRPr lang="en-US" sz="1900" kern="1200"/>
        </a:p>
      </dsp:txBody>
      <dsp:txXfrm>
        <a:off x="0" y="1636442"/>
        <a:ext cx="6666833" cy="545258"/>
      </dsp:txXfrm>
    </dsp:sp>
    <dsp:sp modelId="{0B6A7667-2D57-2046-8CA2-D36B9023E3BF}">
      <dsp:nvSpPr>
        <dsp:cNvPr id="0" name=""/>
        <dsp:cNvSpPr/>
      </dsp:nvSpPr>
      <dsp:spPr>
        <a:xfrm>
          <a:off x="0" y="218170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D0E247-CBB6-204C-9135-DEA417B356D1}">
      <dsp:nvSpPr>
        <dsp:cNvPr id="0" name=""/>
        <dsp:cNvSpPr/>
      </dsp:nvSpPr>
      <dsp:spPr>
        <a:xfrm>
          <a:off x="0" y="2181701"/>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Anomaly Detection</a:t>
          </a:r>
          <a:r>
            <a:rPr lang="en-US" sz="1900" b="0" i="0" kern="1200"/>
            <a:t>: Alerts on unusual behavior.</a:t>
          </a:r>
          <a:endParaRPr lang="en-US" sz="1900" kern="1200"/>
        </a:p>
      </dsp:txBody>
      <dsp:txXfrm>
        <a:off x="0" y="2181701"/>
        <a:ext cx="6666833" cy="545258"/>
      </dsp:txXfrm>
    </dsp:sp>
    <dsp:sp modelId="{62911995-904E-8040-B793-3020CBC1FC0D}">
      <dsp:nvSpPr>
        <dsp:cNvPr id="0" name=""/>
        <dsp:cNvSpPr/>
      </dsp:nvSpPr>
      <dsp:spPr>
        <a:xfrm>
          <a:off x="0" y="272695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5017FC-FE92-894F-9392-EBBE15C3B02B}">
      <dsp:nvSpPr>
        <dsp:cNvPr id="0" name=""/>
        <dsp:cNvSpPr/>
      </dsp:nvSpPr>
      <dsp:spPr>
        <a:xfrm>
          <a:off x="0" y="2726960"/>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Session Management</a:t>
          </a:r>
          <a:r>
            <a:rPr lang="en-US" sz="1900" b="0" i="0" kern="1200"/>
            <a:t>: Control and oversee user sessions.</a:t>
          </a:r>
          <a:endParaRPr lang="en-US" sz="1900" kern="1200"/>
        </a:p>
      </dsp:txBody>
      <dsp:txXfrm>
        <a:off x="0" y="2726960"/>
        <a:ext cx="6666833" cy="545258"/>
      </dsp:txXfrm>
    </dsp:sp>
    <dsp:sp modelId="{17BCCF90-A5D3-174E-9298-6BC3D822BCED}">
      <dsp:nvSpPr>
        <dsp:cNvPr id="0" name=""/>
        <dsp:cNvSpPr/>
      </dsp:nvSpPr>
      <dsp:spPr>
        <a:xfrm>
          <a:off x="0" y="327221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02FE4C9-C1E5-F245-99BF-FC13842A3B10}">
      <dsp:nvSpPr>
        <dsp:cNvPr id="0" name=""/>
        <dsp:cNvSpPr/>
      </dsp:nvSpPr>
      <dsp:spPr>
        <a:xfrm>
          <a:off x="0" y="3272218"/>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Secure Storage</a:t>
          </a:r>
          <a:r>
            <a:rPr lang="en-US" sz="1900" b="0" i="0" kern="1200"/>
            <a:t>: Safe credential management with hashing/salting.</a:t>
          </a:r>
          <a:endParaRPr lang="en-US" sz="1900" kern="1200"/>
        </a:p>
      </dsp:txBody>
      <dsp:txXfrm>
        <a:off x="0" y="3272218"/>
        <a:ext cx="6666833" cy="545258"/>
      </dsp:txXfrm>
    </dsp:sp>
    <dsp:sp modelId="{70E8CD6F-FA0D-AA4E-8901-F463D6599724}">
      <dsp:nvSpPr>
        <dsp:cNvPr id="0" name=""/>
        <dsp:cNvSpPr/>
      </dsp:nvSpPr>
      <dsp:spPr>
        <a:xfrm>
          <a:off x="0" y="381747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09B8DC0-6EEC-A34C-9200-350FC1408AED}">
      <dsp:nvSpPr>
        <dsp:cNvPr id="0" name=""/>
        <dsp:cNvSpPr/>
      </dsp:nvSpPr>
      <dsp:spPr>
        <a:xfrm>
          <a:off x="0" y="3817477"/>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Token-Based Authentication</a:t>
          </a:r>
          <a:r>
            <a:rPr lang="en-US" sz="1900" b="0" i="0" kern="1200"/>
            <a:t>: Uses tokens, not credentials.</a:t>
          </a:r>
          <a:endParaRPr lang="en-US" sz="1900" kern="1200"/>
        </a:p>
      </dsp:txBody>
      <dsp:txXfrm>
        <a:off x="0" y="3817477"/>
        <a:ext cx="6666833" cy="545258"/>
      </dsp:txXfrm>
    </dsp:sp>
    <dsp:sp modelId="{0D50127C-C81F-8940-B3FF-6D392EBBB279}">
      <dsp:nvSpPr>
        <dsp:cNvPr id="0" name=""/>
        <dsp:cNvSpPr/>
      </dsp:nvSpPr>
      <dsp:spPr>
        <a:xfrm>
          <a:off x="0" y="436273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034FE3C-9035-1740-8A57-85757FF44D2F}">
      <dsp:nvSpPr>
        <dsp:cNvPr id="0" name=""/>
        <dsp:cNvSpPr/>
      </dsp:nvSpPr>
      <dsp:spPr>
        <a:xfrm>
          <a:off x="0" y="4362736"/>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Regular Security Audits</a:t>
          </a:r>
          <a:r>
            <a:rPr lang="en-US" sz="1900" b="0" i="0" kern="1200"/>
            <a:t>: Periodic third-party security checks.</a:t>
          </a:r>
          <a:endParaRPr lang="en-US" sz="1900" kern="1200"/>
        </a:p>
      </dsp:txBody>
      <dsp:txXfrm>
        <a:off x="0" y="4362736"/>
        <a:ext cx="6666833" cy="545258"/>
      </dsp:txXfrm>
    </dsp:sp>
    <dsp:sp modelId="{D55D413E-B644-A141-B8FF-8CC5D0495EDE}">
      <dsp:nvSpPr>
        <dsp:cNvPr id="0" name=""/>
        <dsp:cNvSpPr/>
      </dsp:nvSpPr>
      <dsp:spPr>
        <a:xfrm>
          <a:off x="0" y="490799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7CCF4CB-2066-9244-BC8E-DD97ADA4C58C}">
      <dsp:nvSpPr>
        <dsp:cNvPr id="0" name=""/>
        <dsp:cNvSpPr/>
      </dsp:nvSpPr>
      <dsp:spPr>
        <a:xfrm>
          <a:off x="0" y="4907995"/>
          <a:ext cx="6666833" cy="54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Threat Intelligence</a:t>
          </a:r>
          <a:r>
            <a:rPr lang="en-US" sz="1900" b="0" i="0" kern="1200"/>
            <a:t>: Blocks known malicious sources.</a:t>
          </a:r>
          <a:endParaRPr lang="en-US" sz="1900" kern="1200"/>
        </a:p>
      </dsp:txBody>
      <dsp:txXfrm>
        <a:off x="0" y="4907995"/>
        <a:ext cx="6666833" cy="5452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48C2-AE26-204D-BF6A-C59AFF38FB3E}">
      <dsp:nvSpPr>
        <dsp:cNvPr id="0" name=""/>
        <dsp:cNvSpPr/>
      </dsp:nvSpPr>
      <dsp:spPr>
        <a:xfrm>
          <a:off x="0" y="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2E8E0D6-3D6D-3446-97B0-B5911B3A321B}">
      <dsp:nvSpPr>
        <dsp:cNvPr id="0" name=""/>
        <dsp:cNvSpPr/>
      </dsp:nvSpPr>
      <dsp:spPr>
        <a:xfrm>
          <a:off x="0" y="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Cost</a:t>
          </a:r>
          <a:r>
            <a:rPr lang="en-US" sz="1900" b="0" i="0" kern="1200"/>
            <a:t>: Subscription fees can accumulate, especially for large user bases.</a:t>
          </a:r>
          <a:endParaRPr lang="en-US" sz="1900" kern="1200"/>
        </a:p>
      </dsp:txBody>
      <dsp:txXfrm>
        <a:off x="0" y="0"/>
        <a:ext cx="6666833" cy="681740"/>
      </dsp:txXfrm>
    </dsp:sp>
    <dsp:sp modelId="{5F3AA2E4-39B0-7240-896D-D4E960C50227}">
      <dsp:nvSpPr>
        <dsp:cNvPr id="0" name=""/>
        <dsp:cNvSpPr/>
      </dsp:nvSpPr>
      <dsp:spPr>
        <a:xfrm>
          <a:off x="0" y="68174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D98AD8-5176-6A4F-9D2F-3A636985981E}">
      <dsp:nvSpPr>
        <dsp:cNvPr id="0" name=""/>
        <dsp:cNvSpPr/>
      </dsp:nvSpPr>
      <dsp:spPr>
        <a:xfrm>
          <a:off x="0" y="68174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Integration Challenges</a:t>
          </a:r>
          <a:r>
            <a:rPr lang="en-US" sz="1900" b="0" i="0" kern="1200"/>
            <a:t>: May not work seamlessly with all systems.</a:t>
          </a:r>
          <a:endParaRPr lang="en-US" sz="1900" kern="1200"/>
        </a:p>
      </dsp:txBody>
      <dsp:txXfrm>
        <a:off x="0" y="681740"/>
        <a:ext cx="6666833" cy="681740"/>
      </dsp:txXfrm>
    </dsp:sp>
    <dsp:sp modelId="{A7DDEC13-CD8D-3543-BD3E-1A2A33EE65F7}">
      <dsp:nvSpPr>
        <dsp:cNvPr id="0" name=""/>
        <dsp:cNvSpPr/>
      </dsp:nvSpPr>
      <dsp:spPr>
        <a:xfrm>
          <a:off x="0" y="136348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08148F-5360-6541-91F8-D7DAD92CCBCC}">
      <dsp:nvSpPr>
        <dsp:cNvPr id="0" name=""/>
        <dsp:cNvSpPr/>
      </dsp:nvSpPr>
      <dsp:spPr>
        <a:xfrm>
          <a:off x="0" y="136348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Vendor Lock-In</a:t>
          </a:r>
          <a:r>
            <a:rPr lang="en-US" sz="1900" b="0" i="0" kern="1200"/>
            <a:t>: Switching platforms can be challenging and costly.</a:t>
          </a:r>
          <a:endParaRPr lang="en-US" sz="1900" kern="1200"/>
        </a:p>
      </dsp:txBody>
      <dsp:txXfrm>
        <a:off x="0" y="1363480"/>
        <a:ext cx="6666833" cy="681740"/>
      </dsp:txXfrm>
    </dsp:sp>
    <dsp:sp modelId="{31A837E1-48D5-BB4E-9359-8206DE0F851E}">
      <dsp:nvSpPr>
        <dsp:cNvPr id="0" name=""/>
        <dsp:cNvSpPr/>
      </dsp:nvSpPr>
      <dsp:spPr>
        <a:xfrm>
          <a:off x="0" y="204522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48FFAF3-B604-9943-8F35-56C2087B17BE}">
      <dsp:nvSpPr>
        <dsp:cNvPr id="0" name=""/>
        <dsp:cNvSpPr/>
      </dsp:nvSpPr>
      <dsp:spPr>
        <a:xfrm>
          <a:off x="0" y="204522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Latency</a:t>
          </a:r>
          <a:r>
            <a:rPr lang="en-US" sz="1900" b="0" i="0" kern="1200"/>
            <a:t>: External authentication checks can add to response times.</a:t>
          </a:r>
          <a:endParaRPr lang="en-US" sz="1900" kern="1200"/>
        </a:p>
      </dsp:txBody>
      <dsp:txXfrm>
        <a:off x="0" y="2045220"/>
        <a:ext cx="6666833" cy="681740"/>
      </dsp:txXfrm>
    </dsp:sp>
    <dsp:sp modelId="{781849FB-0987-9946-9597-AAB1281C1CDE}">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4A3FFD-679E-B74B-9B9B-0E1B04F7FBC4}">
      <dsp:nvSpPr>
        <dsp:cNvPr id="0" name=""/>
        <dsp:cNvSpPr/>
      </dsp:nvSpPr>
      <dsp:spPr>
        <a:xfrm>
          <a:off x="0" y="272696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Potential Downtime</a:t>
          </a:r>
          <a:r>
            <a:rPr lang="en-US" sz="1900" b="0" i="0" kern="1200"/>
            <a:t>: Dependency on an external service for access.</a:t>
          </a:r>
          <a:endParaRPr lang="en-US" sz="1900" kern="1200"/>
        </a:p>
      </dsp:txBody>
      <dsp:txXfrm>
        <a:off x="0" y="2726960"/>
        <a:ext cx="6666833" cy="681740"/>
      </dsp:txXfrm>
    </dsp:sp>
    <dsp:sp modelId="{9DF82DA2-74C0-7A4C-AE4C-78B8F0228294}">
      <dsp:nvSpPr>
        <dsp:cNvPr id="0" name=""/>
        <dsp:cNvSpPr/>
      </dsp:nvSpPr>
      <dsp:spPr>
        <a:xfrm>
          <a:off x="0" y="340870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6942A4-E5DB-B94B-A244-08EE6A54FF49}">
      <dsp:nvSpPr>
        <dsp:cNvPr id="0" name=""/>
        <dsp:cNvSpPr/>
      </dsp:nvSpPr>
      <dsp:spPr>
        <a:xfrm>
          <a:off x="0" y="340870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Learning Curve</a:t>
          </a:r>
          <a:r>
            <a:rPr lang="en-US" sz="1900" b="0" i="0" kern="1200"/>
            <a:t>: Requires understanding platform-specific configurations.</a:t>
          </a:r>
          <a:endParaRPr lang="en-US" sz="1900" kern="1200"/>
        </a:p>
      </dsp:txBody>
      <dsp:txXfrm>
        <a:off x="0" y="3408700"/>
        <a:ext cx="6666833" cy="681740"/>
      </dsp:txXfrm>
    </dsp:sp>
    <dsp:sp modelId="{B9B724C4-391B-F341-AF46-1592E659C63E}">
      <dsp:nvSpPr>
        <dsp:cNvPr id="0" name=""/>
        <dsp:cNvSpPr/>
      </dsp:nvSpPr>
      <dsp:spPr>
        <a:xfrm>
          <a:off x="0" y="409044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0DABCE5-E382-3643-842F-85EA16C7DF6F}">
      <dsp:nvSpPr>
        <dsp:cNvPr id="0" name=""/>
        <dsp:cNvSpPr/>
      </dsp:nvSpPr>
      <dsp:spPr>
        <a:xfrm>
          <a:off x="0" y="409044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Overhead</a:t>
          </a:r>
          <a:r>
            <a:rPr lang="en-US" sz="1900" b="0" i="0" kern="1200"/>
            <a:t>: More services, more management overhead.</a:t>
          </a:r>
          <a:endParaRPr lang="en-US" sz="1900" kern="1200"/>
        </a:p>
      </dsp:txBody>
      <dsp:txXfrm>
        <a:off x="0" y="4090440"/>
        <a:ext cx="6666833" cy="681740"/>
      </dsp:txXfrm>
    </dsp:sp>
    <dsp:sp modelId="{145BACE4-1457-384A-909D-FE885A16AE28}">
      <dsp:nvSpPr>
        <dsp:cNvPr id="0" name=""/>
        <dsp:cNvSpPr/>
      </dsp:nvSpPr>
      <dsp:spPr>
        <a:xfrm>
          <a:off x="0" y="477217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3813B88-6863-1245-A34D-6EF8945A2E90}">
      <dsp:nvSpPr>
        <dsp:cNvPr id="0" name=""/>
        <dsp:cNvSpPr/>
      </dsp:nvSpPr>
      <dsp:spPr>
        <a:xfrm>
          <a:off x="0" y="477218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Limited Customization</a:t>
          </a:r>
          <a:r>
            <a:rPr lang="en-US" sz="1900" b="0" i="0" kern="1200"/>
            <a:t>: May not offer all needed features or customizations.</a:t>
          </a:r>
          <a:endParaRPr lang="en-US" sz="1900" kern="1200"/>
        </a:p>
      </dsp:txBody>
      <dsp:txXfrm>
        <a:off x="0" y="4772180"/>
        <a:ext cx="6666833" cy="681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A57E3-5CCE-9941-AA2B-C4E2E5E955CB}">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3A2E684-0FC3-424A-9B70-A1A5A3541035}">
      <dsp:nvSpPr>
        <dsp:cNvPr id="0" name=""/>
        <dsp:cNvSpPr/>
      </dsp:nvSpPr>
      <dsp:spPr>
        <a:xfrm>
          <a:off x="0" y="665"/>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Third-Party Trust</a:t>
          </a:r>
          <a:r>
            <a:rPr lang="en-US" sz="1700" b="0" i="0" kern="1200"/>
            <a:t>: Entrusting user data to an external provider.</a:t>
          </a:r>
          <a:endParaRPr lang="en-US" sz="1700" kern="1200"/>
        </a:p>
      </dsp:txBody>
      <dsp:txXfrm>
        <a:off x="0" y="665"/>
        <a:ext cx="6666833" cy="605843"/>
      </dsp:txXfrm>
    </dsp:sp>
    <dsp:sp modelId="{08A13F9E-D31A-6B44-9D8C-379F0FB7F40D}">
      <dsp:nvSpPr>
        <dsp:cNvPr id="0" name=""/>
        <dsp:cNvSpPr/>
      </dsp:nvSpPr>
      <dsp:spPr>
        <a:xfrm>
          <a:off x="0" y="60650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59CBBE-272A-5841-A915-4D9C5A641191}">
      <dsp:nvSpPr>
        <dsp:cNvPr id="0" name=""/>
        <dsp:cNvSpPr/>
      </dsp:nvSpPr>
      <dsp:spPr>
        <a:xfrm>
          <a:off x="0" y="606508"/>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Data Transfer Concerns</a:t>
          </a:r>
          <a:r>
            <a:rPr lang="en-US" sz="1700" b="0" i="0" kern="1200"/>
            <a:t>: Data sovereignty and privacy compliance.</a:t>
          </a:r>
          <a:endParaRPr lang="en-US" sz="1700" kern="1200"/>
        </a:p>
      </dsp:txBody>
      <dsp:txXfrm>
        <a:off x="0" y="606508"/>
        <a:ext cx="6666833" cy="605843"/>
      </dsp:txXfrm>
    </dsp:sp>
    <dsp:sp modelId="{A0269C48-AB1C-B14C-9DCA-2269BE0074AE}">
      <dsp:nvSpPr>
        <dsp:cNvPr id="0" name=""/>
        <dsp:cNvSpPr/>
      </dsp:nvSpPr>
      <dsp:spPr>
        <a:xfrm>
          <a:off x="0" y="121235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BA06013-E88B-0845-A38C-CE6D624FA5B2}">
      <dsp:nvSpPr>
        <dsp:cNvPr id="0" name=""/>
        <dsp:cNvSpPr/>
      </dsp:nvSpPr>
      <dsp:spPr>
        <a:xfrm>
          <a:off x="0" y="1212352"/>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Migration Difficulties</a:t>
          </a:r>
          <a:r>
            <a:rPr lang="en-US" sz="1700" b="0" i="0" kern="1200"/>
            <a:t>: Switching away can be complex.</a:t>
          </a:r>
          <a:endParaRPr lang="en-US" sz="1700" kern="1200"/>
        </a:p>
      </dsp:txBody>
      <dsp:txXfrm>
        <a:off x="0" y="1212352"/>
        <a:ext cx="6666833" cy="605843"/>
      </dsp:txXfrm>
    </dsp:sp>
    <dsp:sp modelId="{867AFCEF-453F-3347-A313-6499EC37C5F5}">
      <dsp:nvSpPr>
        <dsp:cNvPr id="0" name=""/>
        <dsp:cNvSpPr/>
      </dsp:nvSpPr>
      <dsp:spPr>
        <a:xfrm>
          <a:off x="0" y="181819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181691-5ABA-FC4D-A1EE-F86E55DD2C5F}">
      <dsp:nvSpPr>
        <dsp:cNvPr id="0" name=""/>
        <dsp:cNvSpPr/>
      </dsp:nvSpPr>
      <dsp:spPr>
        <a:xfrm>
          <a:off x="0" y="1818195"/>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False Positives</a:t>
          </a:r>
          <a:r>
            <a:rPr lang="en-US" sz="1700" b="0" i="0" kern="1200"/>
            <a:t>: Legitimate users may face unnecessary challenges.</a:t>
          </a:r>
          <a:endParaRPr lang="en-US" sz="1700" kern="1200"/>
        </a:p>
      </dsp:txBody>
      <dsp:txXfrm>
        <a:off x="0" y="1818195"/>
        <a:ext cx="6666833" cy="605843"/>
      </dsp:txXfrm>
    </dsp:sp>
    <dsp:sp modelId="{6BB1F507-1E14-674B-988F-2592133E5D2C}">
      <dsp:nvSpPr>
        <dsp:cNvPr id="0" name=""/>
        <dsp:cNvSpPr/>
      </dsp:nvSpPr>
      <dsp:spPr>
        <a:xfrm>
          <a:off x="0" y="242403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70ABF9B-881D-6449-AFDA-1C963062A571}">
      <dsp:nvSpPr>
        <dsp:cNvPr id="0" name=""/>
        <dsp:cNvSpPr/>
      </dsp:nvSpPr>
      <dsp:spPr>
        <a:xfrm>
          <a:off x="0" y="2424038"/>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Support Issues</a:t>
          </a:r>
          <a:r>
            <a:rPr lang="en-US" sz="1700" b="0" i="0" kern="1200"/>
            <a:t>: May depend on vendor for critical support.</a:t>
          </a:r>
          <a:endParaRPr lang="en-US" sz="1700" kern="1200"/>
        </a:p>
      </dsp:txBody>
      <dsp:txXfrm>
        <a:off x="0" y="2424038"/>
        <a:ext cx="6666833" cy="605843"/>
      </dsp:txXfrm>
    </dsp:sp>
    <dsp:sp modelId="{7CDB4FBC-49F9-C84E-AE4A-B27C205FC12F}">
      <dsp:nvSpPr>
        <dsp:cNvPr id="0" name=""/>
        <dsp:cNvSpPr/>
      </dsp:nvSpPr>
      <dsp:spPr>
        <a:xfrm>
          <a:off x="0" y="302988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2B34F1-9993-0C40-AE01-10637859A85B}">
      <dsp:nvSpPr>
        <dsp:cNvPr id="0" name=""/>
        <dsp:cNvSpPr/>
      </dsp:nvSpPr>
      <dsp:spPr>
        <a:xfrm>
          <a:off x="0" y="3029881"/>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Platform End-of-Life</a:t>
          </a:r>
          <a:r>
            <a:rPr lang="en-US" sz="1700" b="0" i="0" kern="1200"/>
            <a:t>: Vendor could discontinue or change services.</a:t>
          </a:r>
          <a:endParaRPr lang="en-US" sz="1700" kern="1200"/>
        </a:p>
      </dsp:txBody>
      <dsp:txXfrm>
        <a:off x="0" y="3029881"/>
        <a:ext cx="6666833" cy="605843"/>
      </dsp:txXfrm>
    </dsp:sp>
    <dsp:sp modelId="{688F4841-629B-8245-9B93-5EEE0E79A9E7}">
      <dsp:nvSpPr>
        <dsp:cNvPr id="0" name=""/>
        <dsp:cNvSpPr/>
      </dsp:nvSpPr>
      <dsp:spPr>
        <a:xfrm>
          <a:off x="0" y="3635724"/>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73832-95A2-1342-8734-6E8EA1FAF91A}">
      <dsp:nvSpPr>
        <dsp:cNvPr id="0" name=""/>
        <dsp:cNvSpPr/>
      </dsp:nvSpPr>
      <dsp:spPr>
        <a:xfrm>
          <a:off x="0" y="3635724"/>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Potential for Breaches</a:t>
          </a:r>
          <a:r>
            <a:rPr lang="en-US" sz="1700" b="0" i="0" kern="1200"/>
            <a:t>: Centralized systems can be lucrative targets.</a:t>
          </a:r>
          <a:endParaRPr lang="en-US" sz="1700" kern="1200"/>
        </a:p>
      </dsp:txBody>
      <dsp:txXfrm>
        <a:off x="0" y="3635724"/>
        <a:ext cx="6666833" cy="605843"/>
      </dsp:txXfrm>
    </dsp:sp>
    <dsp:sp modelId="{F9B2D4B5-9CCE-B146-B1E4-036231E53AE8}">
      <dsp:nvSpPr>
        <dsp:cNvPr id="0" name=""/>
        <dsp:cNvSpPr/>
      </dsp:nvSpPr>
      <dsp:spPr>
        <a:xfrm>
          <a:off x="0" y="424156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5E9F106-A808-374B-B99E-EAB4313C4577}">
      <dsp:nvSpPr>
        <dsp:cNvPr id="0" name=""/>
        <dsp:cNvSpPr/>
      </dsp:nvSpPr>
      <dsp:spPr>
        <a:xfrm>
          <a:off x="0" y="4241567"/>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Regulatory Issues</a:t>
          </a:r>
          <a:r>
            <a:rPr lang="en-US" sz="1700" b="0" i="0" kern="1200"/>
            <a:t>: Certain platforms may not meet specific industry standards.</a:t>
          </a:r>
          <a:endParaRPr lang="en-US" sz="1700" kern="1200"/>
        </a:p>
      </dsp:txBody>
      <dsp:txXfrm>
        <a:off x="0" y="4241567"/>
        <a:ext cx="6666833" cy="605843"/>
      </dsp:txXfrm>
    </dsp:sp>
    <dsp:sp modelId="{9ABC1BB7-C408-2347-A57D-52390F52059B}">
      <dsp:nvSpPr>
        <dsp:cNvPr id="0" name=""/>
        <dsp:cNvSpPr/>
      </dsp:nvSpPr>
      <dsp:spPr>
        <a:xfrm>
          <a:off x="0" y="484741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2CB2700-C6E4-F844-867A-6501FE566647}">
      <dsp:nvSpPr>
        <dsp:cNvPr id="0" name=""/>
        <dsp:cNvSpPr/>
      </dsp:nvSpPr>
      <dsp:spPr>
        <a:xfrm>
          <a:off x="0" y="4847411"/>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Feature Bloat</a:t>
          </a:r>
          <a:r>
            <a:rPr lang="en-US" sz="1700" b="0" i="0" kern="1200"/>
            <a:t>: Paying for features you don’t use.</a:t>
          </a:r>
          <a:endParaRPr lang="en-US" sz="1700" kern="1200"/>
        </a:p>
      </dsp:txBody>
      <dsp:txXfrm>
        <a:off x="0" y="4847411"/>
        <a:ext cx="6666833" cy="6058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6704-B7AF-0249-981D-1BCABC97C91E}">
      <dsp:nvSpPr>
        <dsp:cNvPr id="0" name=""/>
        <dsp:cNvSpPr/>
      </dsp:nvSpPr>
      <dsp:spPr>
        <a:xfrm>
          <a:off x="0" y="42799"/>
          <a:ext cx="6666833" cy="1272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Untrusted Data Consumption</a:t>
          </a:r>
          <a:r>
            <a:rPr lang="en-US" sz="3200" b="0" i="0" kern="1200"/>
            <a:t>: Accepting data without validation.</a:t>
          </a:r>
          <a:endParaRPr lang="en-US" sz="3200" kern="1200"/>
        </a:p>
      </dsp:txBody>
      <dsp:txXfrm>
        <a:off x="62141" y="104940"/>
        <a:ext cx="6542551" cy="1148678"/>
      </dsp:txXfrm>
    </dsp:sp>
    <dsp:sp modelId="{9181253F-5C1A-CF4E-8732-F3523BA64CB1}">
      <dsp:nvSpPr>
        <dsp:cNvPr id="0" name=""/>
        <dsp:cNvSpPr/>
      </dsp:nvSpPr>
      <dsp:spPr>
        <a:xfrm>
          <a:off x="0" y="1407919"/>
          <a:ext cx="6666833" cy="127296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Lack of Data Integrity Checks</a:t>
          </a:r>
          <a:r>
            <a:rPr lang="en-US" sz="3200" b="0" i="0" kern="1200"/>
            <a:t>: No safeguards against data alteration.</a:t>
          </a:r>
          <a:endParaRPr lang="en-US" sz="3200" kern="1200"/>
        </a:p>
      </dsp:txBody>
      <dsp:txXfrm>
        <a:off x="62141" y="1470060"/>
        <a:ext cx="6542551" cy="1148678"/>
      </dsp:txXfrm>
    </dsp:sp>
    <dsp:sp modelId="{D0D97574-5E56-D34E-BDE6-451FE6374BBE}">
      <dsp:nvSpPr>
        <dsp:cNvPr id="0" name=""/>
        <dsp:cNvSpPr/>
      </dsp:nvSpPr>
      <dsp:spPr>
        <a:xfrm>
          <a:off x="0" y="2773040"/>
          <a:ext cx="6666833" cy="127296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Unverified Software Updates</a:t>
          </a:r>
          <a:r>
            <a:rPr lang="en-US" sz="3200" b="0" i="0" kern="1200"/>
            <a:t>: Blindly accepting software patches.</a:t>
          </a:r>
          <a:endParaRPr lang="en-US" sz="3200" kern="1200"/>
        </a:p>
      </dsp:txBody>
      <dsp:txXfrm>
        <a:off x="62141" y="2835181"/>
        <a:ext cx="6542551" cy="1148678"/>
      </dsp:txXfrm>
    </dsp:sp>
    <dsp:sp modelId="{D5A230A6-8446-6B4E-A3E2-25C5E78812B8}">
      <dsp:nvSpPr>
        <dsp:cNvPr id="0" name=""/>
        <dsp:cNvSpPr/>
      </dsp:nvSpPr>
      <dsp:spPr>
        <a:xfrm>
          <a:off x="0" y="4138160"/>
          <a:ext cx="6666833" cy="12729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Compromised Build Process</a:t>
          </a:r>
          <a:r>
            <a:rPr lang="en-US" sz="3200" b="0" i="0" kern="1200"/>
            <a:t>: Insecure software development pipeline.</a:t>
          </a:r>
          <a:endParaRPr lang="en-US" sz="3200" kern="1200"/>
        </a:p>
      </dsp:txBody>
      <dsp:txXfrm>
        <a:off x="62141" y="4200301"/>
        <a:ext cx="6542551" cy="11486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C8E16-928B-E347-A45F-53621F9C168D}">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71831D-58A3-2644-8D0D-74F1058EF878}">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a:t>Insufficient Log Data</a:t>
          </a:r>
          <a:r>
            <a:rPr lang="en-US" sz="2800" b="0" i="0" kern="1200"/>
            <a:t>: Incomplete or vague logs that don't provide necessary details.</a:t>
          </a:r>
          <a:endParaRPr lang="en-US" sz="2800" kern="1200"/>
        </a:p>
      </dsp:txBody>
      <dsp:txXfrm>
        <a:off x="0" y="665"/>
        <a:ext cx="6666833" cy="1090517"/>
      </dsp:txXfrm>
    </dsp:sp>
    <dsp:sp modelId="{2D41EDC6-B827-B14C-ACC3-96564FA25D97}">
      <dsp:nvSpPr>
        <dsp:cNvPr id="0" name=""/>
        <dsp:cNvSpPr/>
      </dsp:nvSpPr>
      <dsp:spPr>
        <a:xfrm>
          <a:off x="0" y="1091183"/>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819A5F6-9C97-B44E-96FF-112160859D03}">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a:t>Lack of Monitoring</a:t>
          </a:r>
          <a:r>
            <a:rPr lang="en-US" sz="2800" b="0" i="0" kern="1200"/>
            <a:t>: Absence of continuous oversight on systems and networks.</a:t>
          </a:r>
          <a:endParaRPr lang="en-US" sz="2800" kern="1200"/>
        </a:p>
      </dsp:txBody>
      <dsp:txXfrm>
        <a:off x="0" y="1091183"/>
        <a:ext cx="6666833" cy="1090517"/>
      </dsp:txXfrm>
    </dsp:sp>
    <dsp:sp modelId="{A2554ED9-06C2-F84B-A07D-9DA1A886113B}">
      <dsp:nvSpPr>
        <dsp:cNvPr id="0" name=""/>
        <dsp:cNvSpPr/>
      </dsp:nvSpPr>
      <dsp:spPr>
        <a:xfrm>
          <a:off x="0" y="218170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DB86C19-A656-2D45-B1C3-1D3F50160539}">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a:t>No Alerting Mechanisms</a:t>
          </a:r>
          <a:r>
            <a:rPr lang="en-US" sz="2800" b="0" i="0" kern="1200"/>
            <a:t>: System fails to notify of suspicious activities.</a:t>
          </a:r>
          <a:endParaRPr lang="en-US" sz="2800" kern="1200"/>
        </a:p>
      </dsp:txBody>
      <dsp:txXfrm>
        <a:off x="0" y="2181701"/>
        <a:ext cx="6666833" cy="1090517"/>
      </dsp:txXfrm>
    </dsp:sp>
    <dsp:sp modelId="{8F327C53-94F8-A946-B1EB-BC4BE464DB6B}">
      <dsp:nvSpPr>
        <dsp:cNvPr id="0" name=""/>
        <dsp:cNvSpPr/>
      </dsp:nvSpPr>
      <dsp:spPr>
        <a:xfrm>
          <a:off x="0" y="3272218"/>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B4870B7-E041-C442-90BF-2A8540D5D63F}">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a:t>Log Tampering</a:t>
          </a:r>
          <a:r>
            <a:rPr lang="en-US" sz="2800" b="0" i="0" kern="1200"/>
            <a:t>: Attackers altering or deleting logs to hide their activities.</a:t>
          </a:r>
          <a:endParaRPr lang="en-US" sz="2800" kern="1200"/>
        </a:p>
      </dsp:txBody>
      <dsp:txXfrm>
        <a:off x="0" y="3272218"/>
        <a:ext cx="6666833" cy="1090517"/>
      </dsp:txXfrm>
    </dsp:sp>
    <dsp:sp modelId="{F8FADC7B-4D64-8F4E-AB03-E231B529ADAD}">
      <dsp:nvSpPr>
        <dsp:cNvPr id="0" name=""/>
        <dsp:cNvSpPr/>
      </dsp:nvSpPr>
      <dsp:spPr>
        <a:xfrm>
          <a:off x="0" y="4362736"/>
          <a:ext cx="6666833"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70131-59BC-154C-A72E-083B8ADD77E5}">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a:t>Storage Limitations</a:t>
          </a:r>
          <a:r>
            <a:rPr lang="en-US" sz="2800" b="0" i="0" kern="1200"/>
            <a:t>: Logs are overwritten due to inadequate storage space.</a:t>
          </a:r>
          <a:endParaRPr lang="en-US" sz="2800" kern="1200"/>
        </a:p>
      </dsp:txBody>
      <dsp:txXfrm>
        <a:off x="0" y="4362736"/>
        <a:ext cx="6666833" cy="10905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3588A-8491-3445-9D78-3D463F4E6EA3}">
      <dsp:nvSpPr>
        <dsp:cNvPr id="0" name=""/>
        <dsp:cNvSpPr/>
      </dsp:nvSpPr>
      <dsp:spPr>
        <a:xfrm>
          <a:off x="0" y="54331"/>
          <a:ext cx="6666833" cy="128663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Misconfigured Web Servers</a:t>
          </a:r>
          <a:r>
            <a:rPr lang="en-US" sz="2300" b="0" i="0" kern="1200"/>
            <a:t>: Servers making unsafe requests based on user input.</a:t>
          </a:r>
          <a:endParaRPr lang="en-US" sz="2300" kern="1200"/>
        </a:p>
      </dsp:txBody>
      <dsp:txXfrm>
        <a:off x="62808" y="117139"/>
        <a:ext cx="6541217" cy="1161018"/>
      </dsp:txXfrm>
    </dsp:sp>
    <dsp:sp modelId="{9E507FFC-C7E1-084A-9922-E82E900FAE0A}">
      <dsp:nvSpPr>
        <dsp:cNvPr id="0" name=""/>
        <dsp:cNvSpPr/>
      </dsp:nvSpPr>
      <dsp:spPr>
        <a:xfrm>
          <a:off x="0" y="1407205"/>
          <a:ext cx="6666833" cy="1286634"/>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By-passing Server Restrictions</a:t>
          </a:r>
          <a:r>
            <a:rPr lang="en-US" sz="2300" b="0" i="0" kern="1200"/>
            <a:t>: Accessing internal-only resources by exploiting vulnerable server functionality.</a:t>
          </a:r>
          <a:endParaRPr lang="en-US" sz="2300" kern="1200"/>
        </a:p>
      </dsp:txBody>
      <dsp:txXfrm>
        <a:off x="62808" y="1470013"/>
        <a:ext cx="6541217" cy="1161018"/>
      </dsp:txXfrm>
    </dsp:sp>
    <dsp:sp modelId="{03F8523B-2776-1743-B8D2-2C081753D96F}">
      <dsp:nvSpPr>
        <dsp:cNvPr id="0" name=""/>
        <dsp:cNvSpPr/>
      </dsp:nvSpPr>
      <dsp:spPr>
        <a:xfrm>
          <a:off x="0" y="2760080"/>
          <a:ext cx="6666833" cy="1286634"/>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Variety of Protocols</a:t>
          </a:r>
          <a:r>
            <a:rPr lang="en-US" sz="2300" b="0" i="0" kern="1200"/>
            <a:t>: Exploitation isn't just limited to HTTP but can involve other protocols like file, gopher, ftp, etc.</a:t>
          </a:r>
          <a:endParaRPr lang="en-US" sz="2300" kern="1200"/>
        </a:p>
      </dsp:txBody>
      <dsp:txXfrm>
        <a:off x="62808" y="2822888"/>
        <a:ext cx="6541217" cy="1161018"/>
      </dsp:txXfrm>
    </dsp:sp>
    <dsp:sp modelId="{7374B3E3-894C-274A-86C7-BCD04D4F943E}">
      <dsp:nvSpPr>
        <dsp:cNvPr id="0" name=""/>
        <dsp:cNvSpPr/>
      </dsp:nvSpPr>
      <dsp:spPr>
        <a:xfrm>
          <a:off x="0" y="4112954"/>
          <a:ext cx="6666833" cy="1286634"/>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i="0" kern="1200"/>
            <a:t>Bypassing Security Controls</a:t>
          </a:r>
          <a:r>
            <a:rPr lang="en-US" sz="2300" b="0" i="0" kern="1200"/>
            <a:t>: Fetching internal data by circumventing firewalls or other security measures.</a:t>
          </a:r>
          <a:endParaRPr lang="en-US" sz="2300" kern="1200"/>
        </a:p>
      </dsp:txBody>
      <dsp:txXfrm>
        <a:off x="62808" y="4175762"/>
        <a:ext cx="6541217" cy="11610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F610-B662-CCF0-67D1-B6C00E961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4F498161-0CC8-FC8E-8B05-93033762E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F505F4AD-F807-48F2-1E85-64AA317A77CB}"/>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5" name="Footer Placeholder 4">
            <a:extLst>
              <a:ext uri="{FF2B5EF4-FFF2-40B4-BE49-F238E27FC236}">
                <a16:creationId xmlns:a16="http://schemas.microsoft.com/office/drawing/2014/main" id="{9FFA725A-230B-B376-2383-64BE996E4A7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AAB36DA-B8E6-9F77-ADE0-F4E7322FDA99}"/>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744186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6162-B066-53A0-76F4-7A3306BEB163}"/>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7D778BAE-E545-ECDC-588B-FBE6F2D0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30635C5-8B2E-D37A-1207-B637CDB98DE4}"/>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5" name="Footer Placeholder 4">
            <a:extLst>
              <a:ext uri="{FF2B5EF4-FFF2-40B4-BE49-F238E27FC236}">
                <a16:creationId xmlns:a16="http://schemas.microsoft.com/office/drawing/2014/main" id="{B01A5155-B2C7-C2C1-C133-573A5A66597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3E5CED2-D389-C678-DC9E-9B3120140F74}"/>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2080454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946377-46DC-7381-83D6-6093E1B471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E3200EC-0B0C-1CD3-BD56-3CF02E54AC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DA362C4-6150-4A0A-8A43-0AEFA8B37CE6}"/>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5" name="Footer Placeholder 4">
            <a:extLst>
              <a:ext uri="{FF2B5EF4-FFF2-40B4-BE49-F238E27FC236}">
                <a16:creationId xmlns:a16="http://schemas.microsoft.com/office/drawing/2014/main" id="{FDECED27-E608-A39A-3C2A-459116D1BA2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31746CC-8A54-C3E8-3707-9EBECD0AD9FC}"/>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871894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C11D-4F73-EA64-7E4B-5D926C7E5C94}"/>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C1ECF4B-A3E7-21F9-7385-847CB5357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45A33F3-BB32-0854-D850-F22E4E0A6D40}"/>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5" name="Footer Placeholder 4">
            <a:extLst>
              <a:ext uri="{FF2B5EF4-FFF2-40B4-BE49-F238E27FC236}">
                <a16:creationId xmlns:a16="http://schemas.microsoft.com/office/drawing/2014/main" id="{E1174D3C-A621-5BC2-F1C9-50981323BED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27F39A2-B31A-056B-AAC1-8145634E55AA}"/>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255815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5415-BAF7-EA94-E0EF-1E3B03ECF0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D3EBDE0-9B4B-1C05-FB75-61DB86B86A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D9B02B-6950-FE15-E844-6BB4EAAB5C0C}"/>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5" name="Footer Placeholder 4">
            <a:extLst>
              <a:ext uri="{FF2B5EF4-FFF2-40B4-BE49-F238E27FC236}">
                <a16:creationId xmlns:a16="http://schemas.microsoft.com/office/drawing/2014/main" id="{1C0780CF-703E-78CA-13FC-7F35D95785E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2B839F7-3B4C-094D-332F-06B86C00D098}"/>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1978986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3F0B-5065-B8D7-2A6E-D4FD5FD1096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8250574-911F-F05E-55AE-10FB39E43E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CA88DEB-B7A9-5FBC-375F-691DF260EB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2174A70A-DD27-5A61-8D31-387929146E54}"/>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6" name="Footer Placeholder 5">
            <a:extLst>
              <a:ext uri="{FF2B5EF4-FFF2-40B4-BE49-F238E27FC236}">
                <a16:creationId xmlns:a16="http://schemas.microsoft.com/office/drawing/2014/main" id="{222BFF0B-C900-1A31-F793-8E8931BD65E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0627AD2-0D0F-A1F4-BEE6-C568E9994109}"/>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1514290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7069-9BD9-083F-B2FA-7B40A6C1366C}"/>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BA5208D-50EF-8C68-42BA-0C8BDD0F99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22627F-354F-F26F-53FB-D990BAF3F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6A1127CB-8497-D171-D650-A4A077493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5560A-77F8-9543-5048-65F24DC5FB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2A62BE64-DAEB-4124-04A0-9973FB91D673}"/>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8" name="Footer Placeholder 7">
            <a:extLst>
              <a:ext uri="{FF2B5EF4-FFF2-40B4-BE49-F238E27FC236}">
                <a16:creationId xmlns:a16="http://schemas.microsoft.com/office/drawing/2014/main" id="{686094A0-2260-FEAD-5BF0-DB1A5CBA689D}"/>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6647FEDC-484C-2F4F-9560-564C807D8895}"/>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6585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1A75-04CB-A985-79E8-E597DE620800}"/>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3A2FCF30-7F13-C844-3341-6C7D3CB60E28}"/>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4" name="Footer Placeholder 3">
            <a:extLst>
              <a:ext uri="{FF2B5EF4-FFF2-40B4-BE49-F238E27FC236}">
                <a16:creationId xmlns:a16="http://schemas.microsoft.com/office/drawing/2014/main" id="{8598C6FE-07CC-A2BE-869E-D49921E70BB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6519F656-F249-5B58-498E-A3105EDC6865}"/>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223007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D390A5-C062-1678-06BE-1CDF5DCF9A2F}"/>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3" name="Footer Placeholder 2">
            <a:extLst>
              <a:ext uri="{FF2B5EF4-FFF2-40B4-BE49-F238E27FC236}">
                <a16:creationId xmlns:a16="http://schemas.microsoft.com/office/drawing/2014/main" id="{B62F656A-1749-45AB-A97E-56E83AA321BA}"/>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392E8738-4372-93AD-1F28-7348BEE492EF}"/>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392123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0207-AE80-B60B-D315-639CFBF20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4C5C406-BBD6-8C93-3F05-3D6489CC11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465AABCD-76AB-6EE3-7E19-971C0408E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19016C-CC0D-A3A1-10E9-2A8A53A7667B}"/>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6" name="Footer Placeholder 5">
            <a:extLst>
              <a:ext uri="{FF2B5EF4-FFF2-40B4-BE49-F238E27FC236}">
                <a16:creationId xmlns:a16="http://schemas.microsoft.com/office/drawing/2014/main" id="{7A6E90AE-3116-3836-6A5B-6E0A7B0A12E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ABF7968-AC38-ABBB-730E-A67A3E612706}"/>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344048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4692-59AF-1342-1B89-B139E0633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B56E2D7-4D6E-DD20-0542-2350AD1C3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78C53074-968A-7FE6-D6D7-0E89F0A6A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F94FC-C988-4F3F-983D-8A93CD7C8FF2}"/>
              </a:ext>
            </a:extLst>
          </p:cNvPr>
          <p:cNvSpPr>
            <a:spLocks noGrp="1"/>
          </p:cNvSpPr>
          <p:nvPr>
            <p:ph type="dt" sz="half" idx="10"/>
          </p:nvPr>
        </p:nvSpPr>
        <p:spPr/>
        <p:txBody>
          <a:bodyPr/>
          <a:lstStyle/>
          <a:p>
            <a:fld id="{1C97D02A-579E-8E4B-A70E-F2A457B6310C}" type="datetimeFigureOut">
              <a:rPr lang="en-IL" smtClean="0"/>
              <a:t>04/09/2023</a:t>
            </a:fld>
            <a:endParaRPr lang="en-IL"/>
          </a:p>
        </p:txBody>
      </p:sp>
      <p:sp>
        <p:nvSpPr>
          <p:cNvPr id="6" name="Footer Placeholder 5">
            <a:extLst>
              <a:ext uri="{FF2B5EF4-FFF2-40B4-BE49-F238E27FC236}">
                <a16:creationId xmlns:a16="http://schemas.microsoft.com/office/drawing/2014/main" id="{D476C7C8-84B6-555D-D29C-C23EFE4B013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50AD192-5787-1C02-799E-AF17422B953D}"/>
              </a:ext>
            </a:extLst>
          </p:cNvPr>
          <p:cNvSpPr>
            <a:spLocks noGrp="1"/>
          </p:cNvSpPr>
          <p:nvPr>
            <p:ph type="sldNum" sz="quarter" idx="12"/>
          </p:nvPr>
        </p:nvSpPr>
        <p:spPr/>
        <p:txBody>
          <a:bodyPr/>
          <a:lstStyle/>
          <a:p>
            <a:fld id="{8F66F1E8-6B7B-914D-8EDC-7C12D96B0B5F}" type="slidenum">
              <a:rPr lang="en-IL" smtClean="0"/>
              <a:t>‹#›</a:t>
            </a:fld>
            <a:endParaRPr lang="en-IL"/>
          </a:p>
        </p:txBody>
      </p:sp>
    </p:spTree>
    <p:extLst>
      <p:ext uri="{BB962C8B-B14F-4D97-AF65-F5344CB8AC3E}">
        <p14:creationId xmlns:p14="http://schemas.microsoft.com/office/powerpoint/2010/main" val="58188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07E3AD-2AE3-F07D-02C1-45856089D5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60BF5EC-E5DE-662C-C00D-B0F6BFE8F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B8D31F6-E00B-0B49-0337-A1DFC77F0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7D02A-579E-8E4B-A70E-F2A457B6310C}" type="datetimeFigureOut">
              <a:rPr lang="en-IL" smtClean="0"/>
              <a:t>04/09/2023</a:t>
            </a:fld>
            <a:endParaRPr lang="en-IL"/>
          </a:p>
        </p:txBody>
      </p:sp>
      <p:sp>
        <p:nvSpPr>
          <p:cNvPr id="5" name="Footer Placeholder 4">
            <a:extLst>
              <a:ext uri="{FF2B5EF4-FFF2-40B4-BE49-F238E27FC236}">
                <a16:creationId xmlns:a16="http://schemas.microsoft.com/office/drawing/2014/main" id="{882C3742-AD73-FA61-00D3-4FE8CEBCB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A3328E0-9FE3-DE00-0F7A-15A956F72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6F1E8-6B7B-914D-8EDC-7C12D96B0B5F}" type="slidenum">
              <a:rPr lang="en-IL" smtClean="0"/>
              <a:t>‹#›</a:t>
            </a:fld>
            <a:endParaRPr lang="en-IL"/>
          </a:p>
        </p:txBody>
      </p:sp>
    </p:spTree>
    <p:extLst>
      <p:ext uri="{BB962C8B-B14F-4D97-AF65-F5344CB8AC3E}">
        <p14:creationId xmlns:p14="http://schemas.microsoft.com/office/powerpoint/2010/main" val="172562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hoenixnap.com/blog/best-penetration-testing-tool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EA8713AE-0E11-5543-41CC-D3C751E3EC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983D1-19E6-299F-6CFB-CACF31C2B84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secure programming</a:t>
            </a:r>
            <a:endParaRPr lang="en-IL" sz="5200" dirty="0">
              <a:solidFill>
                <a:srgbClr val="FFFFFF"/>
              </a:solidFill>
            </a:endParaRPr>
          </a:p>
        </p:txBody>
      </p:sp>
    </p:spTree>
    <p:extLst>
      <p:ext uri="{BB962C8B-B14F-4D97-AF65-F5344CB8AC3E}">
        <p14:creationId xmlns:p14="http://schemas.microsoft.com/office/powerpoint/2010/main" val="2255754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Key Characteristics</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2000" b="0" i="0">
                <a:effectLst/>
                <a:latin typeface="Söhne"/>
              </a:rPr>
              <a:t>Weak Algorithms</a:t>
            </a:r>
          </a:p>
          <a:p>
            <a:pPr>
              <a:buFont typeface="+mj-lt"/>
              <a:buAutoNum type="arabicPeriod"/>
            </a:pPr>
            <a:r>
              <a:rPr lang="en-US" sz="2000" b="0" i="0">
                <a:effectLst/>
                <a:latin typeface="Söhne"/>
              </a:rPr>
              <a:t>Improper Key Management</a:t>
            </a:r>
          </a:p>
          <a:p>
            <a:pPr>
              <a:buFont typeface="+mj-lt"/>
              <a:buAutoNum type="arabicPeriod"/>
            </a:pPr>
            <a:r>
              <a:rPr lang="en-US" sz="2000" b="0" i="0">
                <a:effectLst/>
                <a:latin typeface="Söhne"/>
              </a:rPr>
              <a:t>Insufficient Entropy</a:t>
            </a:r>
          </a:p>
          <a:p>
            <a:pPr>
              <a:buFont typeface="+mj-lt"/>
              <a:buAutoNum type="arabicPeriod"/>
            </a:pPr>
            <a:r>
              <a:rPr lang="en-US" sz="2000" b="0" i="0">
                <a:effectLst/>
                <a:latin typeface="Söhne"/>
              </a:rPr>
              <a:t>Lack of Integrity Checks</a:t>
            </a:r>
          </a:p>
          <a:p>
            <a:pPr>
              <a:buFont typeface="+mj-lt"/>
              <a:buAutoNum type="arabicPeriod"/>
            </a:pPr>
            <a:r>
              <a:rPr lang="en-US" sz="2000" b="0" i="0">
                <a:effectLst/>
                <a:latin typeface="Söhne"/>
              </a:rPr>
              <a:t>Hardcoded Secrets</a:t>
            </a:r>
          </a:p>
          <a:p>
            <a:pPr>
              <a:buFont typeface="+mj-lt"/>
              <a:buAutoNum type="arabicPeriod"/>
            </a:pPr>
            <a:r>
              <a:rPr lang="en-US" sz="2000" b="0" i="0">
                <a:effectLst/>
                <a:latin typeface="Söhne"/>
              </a:rPr>
              <a:t>No Forward Secrecy</a:t>
            </a:r>
          </a:p>
          <a:p>
            <a:pPr marL="0" indent="0">
              <a:buNone/>
            </a:pPr>
            <a:endParaRPr lang="en-IL" sz="2000"/>
          </a:p>
        </p:txBody>
      </p:sp>
      <p:pic>
        <p:nvPicPr>
          <p:cNvPr id="5" name="Picture 4" descr="Person handing over keys">
            <a:extLst>
              <a:ext uri="{FF2B5EF4-FFF2-40B4-BE49-F238E27FC236}">
                <a16:creationId xmlns:a16="http://schemas.microsoft.com/office/drawing/2014/main" id="{1CF454A4-1E38-1CD5-9C09-A90A689BC3AA}"/>
              </a:ext>
            </a:extLst>
          </p:cNvPr>
          <p:cNvPicPr>
            <a:picLocks noChangeAspect="1"/>
          </p:cNvPicPr>
          <p:nvPr/>
        </p:nvPicPr>
        <p:blipFill rotWithShape="1">
          <a:blip r:embed="rId2"/>
          <a:srcRect l="14139" r="26460" b="-2"/>
          <a:stretch/>
        </p:blipFill>
        <p:spPr>
          <a:xfrm>
            <a:off x="6096000" y="1"/>
            <a:ext cx="6102825" cy="6858000"/>
          </a:xfrm>
          <a:prstGeom prst="rect">
            <a:avLst/>
          </a:prstGeom>
        </p:spPr>
      </p:pic>
    </p:spTree>
    <p:extLst>
      <p:ext uri="{BB962C8B-B14F-4D97-AF65-F5344CB8AC3E}">
        <p14:creationId xmlns:p14="http://schemas.microsoft.com/office/powerpoint/2010/main" val="3183219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Prevention and Mitigation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2000" b="0" i="0">
                <a:effectLst/>
                <a:latin typeface="Söhne"/>
              </a:rPr>
              <a:t>Use Updated Algorithms</a:t>
            </a:r>
          </a:p>
          <a:p>
            <a:pPr>
              <a:buFont typeface="+mj-lt"/>
              <a:buAutoNum type="arabicPeriod"/>
            </a:pPr>
            <a:r>
              <a:rPr lang="en-US" sz="2000" b="0" i="0">
                <a:effectLst/>
                <a:latin typeface="Söhne"/>
              </a:rPr>
              <a:t>Secure Key Management</a:t>
            </a:r>
          </a:p>
          <a:p>
            <a:pPr>
              <a:buFont typeface="+mj-lt"/>
              <a:buAutoNum type="arabicPeriod"/>
            </a:pPr>
            <a:r>
              <a:rPr lang="en-US" sz="2000" b="0" i="0">
                <a:effectLst/>
                <a:latin typeface="Söhne"/>
              </a:rPr>
              <a:t>Ensure Sufficient Entropy</a:t>
            </a:r>
          </a:p>
          <a:p>
            <a:pPr>
              <a:buFont typeface="+mj-lt"/>
              <a:buAutoNum type="arabicPeriod"/>
            </a:pPr>
            <a:r>
              <a:rPr lang="en-US" sz="2000" b="0" i="0">
                <a:effectLst/>
                <a:latin typeface="Söhne"/>
              </a:rPr>
              <a:t>Implement Integrity Checks</a:t>
            </a:r>
          </a:p>
          <a:p>
            <a:pPr>
              <a:buFont typeface="+mj-lt"/>
              <a:buAutoNum type="arabicPeriod"/>
            </a:pPr>
            <a:r>
              <a:rPr lang="en-US" sz="2000" b="0" i="0">
                <a:effectLst/>
                <a:latin typeface="Söhne"/>
              </a:rPr>
              <a:t>Avoid Hardcoding Secrets</a:t>
            </a:r>
          </a:p>
          <a:p>
            <a:pPr>
              <a:buFont typeface="+mj-lt"/>
              <a:buAutoNum type="arabicPeriod"/>
            </a:pPr>
            <a:r>
              <a:rPr lang="en-US" sz="2000" b="0" i="0">
                <a:effectLst/>
                <a:latin typeface="Söhne"/>
              </a:rPr>
              <a:t>Adopt Forward Secrecy</a:t>
            </a:r>
          </a:p>
          <a:p>
            <a:pPr marL="0" indent="0">
              <a:buNone/>
            </a:pPr>
            <a:endParaRPr lang="en-US" sz="2000" b="0" i="0">
              <a:effectLst/>
              <a:latin typeface="Söhne"/>
            </a:endParaRPr>
          </a:p>
        </p:txBody>
      </p:sp>
      <p:pic>
        <p:nvPicPr>
          <p:cNvPr id="5" name="Picture 4" descr="Padlock on computer motherboard">
            <a:extLst>
              <a:ext uri="{FF2B5EF4-FFF2-40B4-BE49-F238E27FC236}">
                <a16:creationId xmlns:a16="http://schemas.microsoft.com/office/drawing/2014/main" id="{87DC1FCE-E50A-EF48-C464-535029DDE71F}"/>
              </a:ext>
            </a:extLst>
          </p:cNvPr>
          <p:cNvPicPr>
            <a:picLocks noChangeAspect="1"/>
          </p:cNvPicPr>
          <p:nvPr/>
        </p:nvPicPr>
        <p:blipFill rotWithShape="1">
          <a:blip r:embed="rId2"/>
          <a:srcRect l="8623" r="31976" b="-2"/>
          <a:stretch/>
        </p:blipFill>
        <p:spPr>
          <a:xfrm>
            <a:off x="6096000" y="1"/>
            <a:ext cx="6102825" cy="6858000"/>
          </a:xfrm>
          <a:prstGeom prst="rect">
            <a:avLst/>
          </a:prstGeom>
        </p:spPr>
      </p:pic>
    </p:spTree>
    <p:extLst>
      <p:ext uri="{BB962C8B-B14F-4D97-AF65-F5344CB8AC3E}">
        <p14:creationId xmlns:p14="http://schemas.microsoft.com/office/powerpoint/2010/main" val="2905597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Injection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2000" b="0" i="0">
                <a:effectLst/>
                <a:latin typeface="Söhne"/>
              </a:rPr>
              <a:t>SQL Injection (SQLi)</a:t>
            </a:r>
          </a:p>
          <a:p>
            <a:pPr>
              <a:buFont typeface="+mj-lt"/>
              <a:buAutoNum type="arabicPeriod"/>
            </a:pPr>
            <a:r>
              <a:rPr lang="en-US" sz="2000" b="0" i="0">
                <a:effectLst/>
                <a:latin typeface="Söhne"/>
              </a:rPr>
              <a:t>Command Injection</a:t>
            </a:r>
          </a:p>
          <a:p>
            <a:pPr>
              <a:buFont typeface="+mj-lt"/>
              <a:buAutoNum type="arabicPeriod"/>
            </a:pPr>
            <a:r>
              <a:rPr lang="en-US" sz="2000" b="0" i="0">
                <a:effectLst/>
                <a:latin typeface="Söhne"/>
              </a:rPr>
              <a:t>LDAP Injection</a:t>
            </a:r>
          </a:p>
          <a:p>
            <a:pPr>
              <a:buFont typeface="+mj-lt"/>
              <a:buAutoNum type="arabicPeriod"/>
            </a:pPr>
            <a:r>
              <a:rPr lang="en-US" sz="2000" b="0" i="0">
                <a:effectLst/>
                <a:latin typeface="Söhne"/>
              </a:rPr>
              <a:t>XPath Injection</a:t>
            </a:r>
          </a:p>
          <a:p>
            <a:pPr>
              <a:buFont typeface="+mj-lt"/>
              <a:buAutoNum type="arabicPeriod"/>
            </a:pPr>
            <a:r>
              <a:rPr lang="en-US" sz="2000" b="0" i="0">
                <a:effectLst/>
                <a:latin typeface="Söhne"/>
              </a:rPr>
              <a:t>ORM Injection</a:t>
            </a:r>
          </a:p>
          <a:p>
            <a:pPr>
              <a:buFont typeface="+mj-lt"/>
              <a:buAutoNum type="arabicPeriod"/>
            </a:pPr>
            <a:r>
              <a:rPr lang="en-US" sz="2000" b="0" i="0">
                <a:effectLst/>
                <a:latin typeface="Söhne"/>
              </a:rPr>
              <a:t>XML Injection</a:t>
            </a:r>
          </a:p>
          <a:p>
            <a:pPr>
              <a:buFont typeface="+mj-lt"/>
              <a:buAutoNum type="arabicPeriod"/>
            </a:pPr>
            <a:r>
              <a:rPr lang="en-US" sz="2000" b="0" i="0">
                <a:effectLst/>
                <a:latin typeface="Söhne"/>
              </a:rPr>
              <a:t>Script Injection</a:t>
            </a:r>
          </a:p>
          <a:p>
            <a:endParaRPr lang="en-IL" sz="2000"/>
          </a:p>
        </p:txBody>
      </p:sp>
      <p:pic>
        <p:nvPicPr>
          <p:cNvPr id="5" name="Picture 4" descr="Needle and vial">
            <a:extLst>
              <a:ext uri="{FF2B5EF4-FFF2-40B4-BE49-F238E27FC236}">
                <a16:creationId xmlns:a16="http://schemas.microsoft.com/office/drawing/2014/main" id="{61619228-B6E4-EE70-DD58-17A06E02373A}"/>
              </a:ext>
            </a:extLst>
          </p:cNvPr>
          <p:cNvPicPr>
            <a:picLocks noChangeAspect="1"/>
          </p:cNvPicPr>
          <p:nvPr/>
        </p:nvPicPr>
        <p:blipFill rotWithShape="1">
          <a:blip r:embed="rId2"/>
          <a:srcRect l="21661" r="18939" b="-2"/>
          <a:stretch/>
        </p:blipFill>
        <p:spPr>
          <a:xfrm>
            <a:off x="6096000" y="1"/>
            <a:ext cx="6102825" cy="6858000"/>
          </a:xfrm>
          <a:prstGeom prst="rect">
            <a:avLst/>
          </a:prstGeom>
        </p:spPr>
      </p:pic>
    </p:spTree>
    <p:extLst>
      <p:ext uri="{BB962C8B-B14F-4D97-AF65-F5344CB8AC3E}">
        <p14:creationId xmlns:p14="http://schemas.microsoft.com/office/powerpoint/2010/main" val="223290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p:txBody>
          <a:bodyPr>
            <a:normAutofit/>
          </a:bodyPr>
          <a:lstStyle/>
          <a:p>
            <a:r>
              <a:rPr lang="en-US" b="1" i="0" dirty="0">
                <a:effectLst/>
                <a:latin typeface="Söhne"/>
              </a:rPr>
              <a:t>Types of Injection Attacks</a:t>
            </a:r>
            <a:r>
              <a:rPr lang="en-US" b="0" i="0" dirty="0">
                <a:effectLst/>
                <a:latin typeface="Söhne"/>
              </a:rPr>
              <a:t>:</a:t>
            </a:r>
            <a:endParaRPr lang="en-IL" dirty="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US" b="1" i="0" dirty="0">
                <a:effectLst/>
                <a:latin typeface="Söhne"/>
              </a:rPr>
              <a:t>SQL Injection (SQLi)</a:t>
            </a:r>
            <a:r>
              <a:rPr lang="en-US" b="0" i="0" dirty="0">
                <a:effectLst/>
                <a:latin typeface="Söhne"/>
              </a:rPr>
              <a:t>: The attacker submits malicious SQL statements through an application's input fields to be executed by the database.</a:t>
            </a:r>
          </a:p>
          <a:p>
            <a:pPr algn="l">
              <a:buFont typeface="Arial" panose="020B0604020202020204" pitchFamily="34" charset="0"/>
              <a:buChar char="•"/>
            </a:pPr>
            <a:r>
              <a:rPr lang="en-US" b="1" i="0" dirty="0">
                <a:effectLst/>
                <a:latin typeface="Söhne"/>
              </a:rPr>
              <a:t>Command Injection</a:t>
            </a:r>
            <a:r>
              <a:rPr lang="en-US" b="0" i="0" dirty="0">
                <a:effectLst/>
                <a:latin typeface="Söhne"/>
              </a:rPr>
              <a:t>: Allows the attacker to execute arbitrary commands on the host operating system.</a:t>
            </a:r>
          </a:p>
          <a:p>
            <a:pPr algn="l">
              <a:buFont typeface="Arial" panose="020B0604020202020204" pitchFamily="34" charset="0"/>
              <a:buChar char="•"/>
            </a:pPr>
            <a:r>
              <a:rPr lang="en-US" b="1" i="0" dirty="0">
                <a:effectLst/>
                <a:latin typeface="Söhne"/>
              </a:rPr>
              <a:t>LDAP Injection</a:t>
            </a:r>
            <a:r>
              <a:rPr lang="en-US" b="0" i="0" dirty="0">
                <a:effectLst/>
                <a:latin typeface="Söhne"/>
              </a:rPr>
              <a:t>: Targets applications that construct LDAP (Lightweight Directory Access Protocol) statements from user-supplied input.</a:t>
            </a:r>
          </a:p>
          <a:p>
            <a:pPr algn="l">
              <a:buFont typeface="Arial" panose="020B0604020202020204" pitchFamily="34" charset="0"/>
              <a:buChar char="•"/>
            </a:pPr>
            <a:r>
              <a:rPr lang="en-US" b="1" i="0" dirty="0">
                <a:effectLst/>
                <a:latin typeface="Söhne"/>
              </a:rPr>
              <a:t>XPath Injection</a:t>
            </a:r>
            <a:r>
              <a:rPr lang="en-US" b="0" i="0" dirty="0">
                <a:effectLst/>
                <a:latin typeface="Söhne"/>
              </a:rPr>
              <a:t>: Occurs in applications that construct XPath (XML Path Language) queries from user input.</a:t>
            </a:r>
          </a:p>
          <a:p>
            <a:pPr algn="l">
              <a:buFont typeface="Arial" panose="020B0604020202020204" pitchFamily="34" charset="0"/>
              <a:buChar char="•"/>
            </a:pPr>
            <a:r>
              <a:rPr lang="en-US" b="1" i="0" dirty="0">
                <a:effectLst/>
                <a:latin typeface="Söhne"/>
              </a:rPr>
              <a:t>ORM Injection</a:t>
            </a:r>
            <a:r>
              <a:rPr lang="en-US" b="0" i="0" dirty="0">
                <a:effectLst/>
                <a:latin typeface="Söhne"/>
              </a:rPr>
              <a:t>: Targets applications that build Object-Relational Mapping (ORM) queries from user input.</a:t>
            </a:r>
          </a:p>
          <a:p>
            <a:pPr algn="l">
              <a:buFont typeface="Arial" panose="020B0604020202020204" pitchFamily="34" charset="0"/>
              <a:buChar char="•"/>
            </a:pPr>
            <a:r>
              <a:rPr lang="en-US" b="1" i="0" dirty="0">
                <a:effectLst/>
                <a:latin typeface="Söhne"/>
              </a:rPr>
              <a:t>XML Injection</a:t>
            </a:r>
            <a:r>
              <a:rPr lang="en-US" b="0" i="0" dirty="0">
                <a:effectLst/>
                <a:latin typeface="Söhne"/>
              </a:rPr>
              <a:t>: Used to manipulate or compromise the logic of an XML application or service.</a:t>
            </a:r>
          </a:p>
          <a:p>
            <a:pPr algn="l">
              <a:buFont typeface="Arial" panose="020B0604020202020204" pitchFamily="34" charset="0"/>
              <a:buChar char="•"/>
            </a:pPr>
            <a:r>
              <a:rPr lang="en-US" b="1" i="0" dirty="0">
                <a:effectLst/>
                <a:latin typeface="Söhne"/>
              </a:rPr>
              <a:t>Script Injection</a:t>
            </a:r>
            <a:r>
              <a:rPr lang="en-US" b="0" i="0" dirty="0">
                <a:effectLst/>
                <a:latin typeface="Söhne"/>
              </a:rPr>
              <a:t>: Usually refers to the insertion of malicious scripts into content.</a:t>
            </a:r>
          </a:p>
          <a:p>
            <a:endParaRPr lang="en-IL" dirty="0"/>
          </a:p>
        </p:txBody>
      </p:sp>
    </p:spTree>
    <p:extLst>
      <p:ext uri="{BB962C8B-B14F-4D97-AF65-F5344CB8AC3E}">
        <p14:creationId xmlns:p14="http://schemas.microsoft.com/office/powerpoint/2010/main" val="4235653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Potential Impacts</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US" sz="1700" b="1" i="0">
                <a:effectLst/>
                <a:latin typeface="Söhne"/>
              </a:rPr>
              <a:t>Data Theft</a:t>
            </a:r>
            <a:r>
              <a:rPr lang="en-US" sz="1700" b="0" i="0">
                <a:effectLst/>
                <a:latin typeface="Söhne"/>
              </a:rPr>
              <a:t>: Injected commands can often read or exfiltrate data from databases or other repositories.</a:t>
            </a:r>
          </a:p>
          <a:p>
            <a:pPr>
              <a:buFont typeface="Arial" panose="020B0604020202020204" pitchFamily="34" charset="0"/>
              <a:buChar char="•"/>
            </a:pPr>
            <a:r>
              <a:rPr lang="en-US" sz="1700" b="1" i="0">
                <a:effectLst/>
                <a:latin typeface="Söhne"/>
              </a:rPr>
              <a:t>Data Manipulation</a:t>
            </a:r>
            <a:r>
              <a:rPr lang="en-US" sz="1700" b="0" i="0">
                <a:effectLst/>
                <a:latin typeface="Söhne"/>
              </a:rPr>
              <a:t>: Maliciously modify data in the database or other repositories.</a:t>
            </a:r>
          </a:p>
          <a:p>
            <a:pPr>
              <a:buFont typeface="Arial" panose="020B0604020202020204" pitchFamily="34" charset="0"/>
              <a:buChar char="•"/>
            </a:pPr>
            <a:r>
              <a:rPr lang="en-US" sz="1700" b="1" i="0">
                <a:effectLst/>
                <a:latin typeface="Söhne"/>
              </a:rPr>
              <a:t>Denial of Service</a:t>
            </a:r>
            <a:r>
              <a:rPr lang="en-US" sz="1700" b="0" i="0">
                <a:effectLst/>
                <a:latin typeface="Söhne"/>
              </a:rPr>
              <a:t>: Potentially take the application offline or make it unusable.</a:t>
            </a:r>
          </a:p>
          <a:p>
            <a:pPr>
              <a:buFont typeface="Arial" panose="020B0604020202020204" pitchFamily="34" charset="0"/>
              <a:buChar char="•"/>
            </a:pPr>
            <a:r>
              <a:rPr lang="en-US" sz="1700" b="1" i="0">
                <a:effectLst/>
                <a:latin typeface="Söhne"/>
              </a:rPr>
              <a:t>Bypass Authentication</a:t>
            </a:r>
            <a:r>
              <a:rPr lang="en-US" sz="1700" b="0" i="0">
                <a:effectLst/>
                <a:latin typeface="Söhne"/>
              </a:rPr>
              <a:t>: Log in as another user without knowing their password.</a:t>
            </a:r>
          </a:p>
          <a:p>
            <a:pPr>
              <a:buFont typeface="Arial" panose="020B0604020202020204" pitchFamily="34" charset="0"/>
              <a:buChar char="•"/>
            </a:pPr>
            <a:r>
              <a:rPr lang="en-US" sz="1700" b="1" i="0">
                <a:effectLst/>
                <a:latin typeface="Söhne"/>
              </a:rPr>
              <a:t>Remote Code Execution</a:t>
            </a:r>
            <a:r>
              <a:rPr lang="en-US" sz="1700" b="0" i="0">
                <a:effectLst/>
                <a:latin typeface="Söhne"/>
              </a:rPr>
              <a:t>: The attacker might be able to run arbitrary code on the server.</a:t>
            </a:r>
          </a:p>
          <a:p>
            <a:pPr marL="0" indent="0">
              <a:buNone/>
            </a:pPr>
            <a:endParaRPr lang="en-IL" sz="1700"/>
          </a:p>
        </p:txBody>
      </p:sp>
      <p:pic>
        <p:nvPicPr>
          <p:cNvPr id="5" name="Picture 4" descr="Computer script on a screen">
            <a:extLst>
              <a:ext uri="{FF2B5EF4-FFF2-40B4-BE49-F238E27FC236}">
                <a16:creationId xmlns:a16="http://schemas.microsoft.com/office/drawing/2014/main" id="{3F447841-29BC-A64B-8FFC-991F96972278}"/>
              </a:ext>
            </a:extLst>
          </p:cNvPr>
          <p:cNvPicPr>
            <a:picLocks noChangeAspect="1"/>
          </p:cNvPicPr>
          <p:nvPr/>
        </p:nvPicPr>
        <p:blipFill rotWithShape="1">
          <a:blip r:embed="rId2"/>
          <a:srcRect l="414" r="40186" b="-2"/>
          <a:stretch/>
        </p:blipFill>
        <p:spPr>
          <a:xfrm>
            <a:off x="6096000" y="1"/>
            <a:ext cx="6102825" cy="6858000"/>
          </a:xfrm>
          <a:prstGeom prst="rect">
            <a:avLst/>
          </a:prstGeom>
        </p:spPr>
      </p:pic>
    </p:spTree>
    <p:extLst>
      <p:ext uri="{BB962C8B-B14F-4D97-AF65-F5344CB8AC3E}">
        <p14:creationId xmlns:p14="http://schemas.microsoft.com/office/powerpoint/2010/main" val="1683613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Prevention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US" sz="1400" b="1" i="0">
                <a:effectLst/>
                <a:latin typeface="Söhne"/>
              </a:rPr>
              <a:t>Use Prepared Statements</a:t>
            </a:r>
            <a:r>
              <a:rPr lang="en-US" sz="1400" b="0" i="0">
                <a:effectLst/>
                <a:latin typeface="Söhne"/>
              </a:rPr>
              <a:t>: With parameterized queries, this can prevent SQL injection.</a:t>
            </a:r>
          </a:p>
          <a:p>
            <a:pPr>
              <a:buFont typeface="Arial" panose="020B0604020202020204" pitchFamily="34" charset="0"/>
              <a:buChar char="•"/>
            </a:pPr>
            <a:r>
              <a:rPr lang="en-US" sz="1400" b="1" i="0">
                <a:effectLst/>
                <a:latin typeface="Söhne"/>
              </a:rPr>
              <a:t>Use ORM (Object-Relational Mapping) Frameworks</a:t>
            </a:r>
            <a:r>
              <a:rPr lang="en-US" sz="1400" b="0" i="0">
                <a:effectLst/>
                <a:latin typeface="Söhne"/>
              </a:rPr>
              <a:t>: These often protect against SQLi by default.</a:t>
            </a:r>
          </a:p>
          <a:p>
            <a:pPr>
              <a:buFont typeface="Arial" panose="020B0604020202020204" pitchFamily="34" charset="0"/>
              <a:buChar char="•"/>
            </a:pPr>
            <a:r>
              <a:rPr lang="en-US" sz="1400" b="1" i="0">
                <a:effectLst/>
                <a:latin typeface="Söhne"/>
              </a:rPr>
              <a:t>Whitelist Input Validation</a:t>
            </a:r>
            <a:r>
              <a:rPr lang="en-US" sz="1400" b="0" i="0">
                <a:effectLst/>
                <a:latin typeface="Söhne"/>
              </a:rPr>
              <a:t>: Ensure that user inputs conform to strict formats or patterns.</a:t>
            </a:r>
          </a:p>
          <a:p>
            <a:pPr>
              <a:buFont typeface="Arial" panose="020B0604020202020204" pitchFamily="34" charset="0"/>
              <a:buChar char="•"/>
            </a:pPr>
            <a:r>
              <a:rPr lang="en-US" sz="1400" b="1" i="0">
                <a:effectLst/>
                <a:latin typeface="Söhne"/>
              </a:rPr>
              <a:t>Escape User Input</a:t>
            </a:r>
            <a:r>
              <a:rPr lang="en-US" sz="1400" b="0" i="0">
                <a:effectLst/>
                <a:latin typeface="Söhne"/>
              </a:rPr>
              <a:t>: Ensure that any user data is strictly treated as data, not executable code.</a:t>
            </a:r>
          </a:p>
          <a:p>
            <a:pPr>
              <a:buFont typeface="Arial" panose="020B0604020202020204" pitchFamily="34" charset="0"/>
              <a:buChar char="•"/>
            </a:pPr>
            <a:r>
              <a:rPr lang="en-US" sz="1400" b="1" i="0">
                <a:effectLst/>
                <a:latin typeface="Söhne"/>
              </a:rPr>
              <a:t>Least Privilege</a:t>
            </a:r>
            <a:r>
              <a:rPr lang="en-US" sz="1400" b="0" i="0">
                <a:effectLst/>
                <a:latin typeface="Söhne"/>
              </a:rPr>
              <a:t>: Ensure accounts running database commands or other interpreters only have the minimum required permissions.</a:t>
            </a:r>
          </a:p>
          <a:p>
            <a:pPr>
              <a:buFont typeface="Arial" panose="020B0604020202020204" pitchFamily="34" charset="0"/>
              <a:buChar char="•"/>
            </a:pPr>
            <a:r>
              <a:rPr lang="en-US" sz="1400" b="1" i="0">
                <a:effectLst/>
                <a:latin typeface="Söhne"/>
              </a:rPr>
              <a:t>Regularly Update and Patch</a:t>
            </a:r>
            <a:r>
              <a:rPr lang="en-US" sz="1400" b="0" i="0">
                <a:effectLst/>
                <a:latin typeface="Söhne"/>
              </a:rPr>
              <a:t>: Ensure that all interpreters, systems, and libraries are kept up-to-date with security patches.</a:t>
            </a:r>
            <a:br>
              <a:rPr lang="en-US" sz="1400"/>
            </a:br>
            <a:endParaRPr lang="en-IL" sz="1400"/>
          </a:p>
        </p:txBody>
      </p:sp>
      <p:pic>
        <p:nvPicPr>
          <p:cNvPr id="5" name="Picture 4" descr="An abstract design with lines and financial symbols">
            <a:extLst>
              <a:ext uri="{FF2B5EF4-FFF2-40B4-BE49-F238E27FC236}">
                <a16:creationId xmlns:a16="http://schemas.microsoft.com/office/drawing/2014/main" id="{57240598-F2F3-1676-4A8E-2964541D7064}"/>
              </a:ext>
            </a:extLst>
          </p:cNvPr>
          <p:cNvPicPr>
            <a:picLocks noChangeAspect="1"/>
          </p:cNvPicPr>
          <p:nvPr/>
        </p:nvPicPr>
        <p:blipFill rotWithShape="1">
          <a:blip r:embed="rId2"/>
          <a:srcRect l="19966" r="20857"/>
          <a:stretch/>
        </p:blipFill>
        <p:spPr>
          <a:xfrm>
            <a:off x="6096000" y="1"/>
            <a:ext cx="6102825" cy="6858000"/>
          </a:xfrm>
          <a:prstGeom prst="rect">
            <a:avLst/>
          </a:prstGeom>
        </p:spPr>
      </p:pic>
    </p:spTree>
    <p:extLst>
      <p:ext uri="{BB962C8B-B14F-4D97-AF65-F5344CB8AC3E}">
        <p14:creationId xmlns:p14="http://schemas.microsoft.com/office/powerpoint/2010/main" val="1629979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Detection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US" sz="2000" b="1" i="0" dirty="0">
                <a:effectLst/>
                <a:latin typeface="Söhne"/>
              </a:rPr>
              <a:t>Use Web Application Firewalls (WAFs)</a:t>
            </a:r>
            <a:r>
              <a:rPr lang="en-US" sz="2000" b="0" i="0" dirty="0">
                <a:effectLst/>
                <a:latin typeface="Söhne"/>
              </a:rPr>
              <a:t>: They can help detect and block injection attacks in real-time.</a:t>
            </a:r>
          </a:p>
          <a:p>
            <a:pPr>
              <a:buFont typeface="Arial" panose="020B0604020202020204" pitchFamily="34" charset="0"/>
              <a:buChar char="•"/>
            </a:pPr>
            <a:r>
              <a:rPr lang="en-US" sz="2000" b="1" i="0" dirty="0">
                <a:effectLst/>
                <a:latin typeface="Söhne"/>
              </a:rPr>
              <a:t>Regular Scanning</a:t>
            </a:r>
            <a:r>
              <a:rPr lang="en-US" sz="2000" b="0" i="0" dirty="0">
                <a:effectLst/>
                <a:latin typeface="Söhne"/>
              </a:rPr>
              <a:t>: Employ vulnerability scanning tools and penetration testing to identify and mitigate injection risks.</a:t>
            </a:r>
          </a:p>
          <a:p>
            <a:pPr>
              <a:buFont typeface="Arial" panose="020B0604020202020204" pitchFamily="34" charset="0"/>
              <a:buChar char="•"/>
            </a:pPr>
            <a:r>
              <a:rPr lang="en-US" sz="2000" b="0" i="0" dirty="0">
                <a:effectLst/>
                <a:latin typeface="Söhne"/>
              </a:rPr>
              <a:t>https://</a:t>
            </a:r>
            <a:r>
              <a:rPr lang="en-US" sz="2000" b="0" i="0" dirty="0" err="1">
                <a:effectLst/>
                <a:latin typeface="Söhne"/>
              </a:rPr>
              <a:t>www.youtube.com</a:t>
            </a:r>
            <a:r>
              <a:rPr lang="en-US" sz="2000" b="0" i="0" dirty="0">
                <a:effectLst/>
                <a:latin typeface="Söhne"/>
              </a:rPr>
              <a:t>/</a:t>
            </a:r>
            <a:r>
              <a:rPr lang="en-US" sz="2000" b="0" i="0" dirty="0" err="1">
                <a:effectLst/>
                <a:latin typeface="Söhne"/>
              </a:rPr>
              <a:t>watch?v</a:t>
            </a:r>
            <a:r>
              <a:rPr lang="en-US" sz="2000" b="0" i="0" dirty="0">
                <a:effectLst/>
                <a:latin typeface="Söhne"/>
              </a:rPr>
              <a:t>=nUI7G9UzyN8</a:t>
            </a:r>
          </a:p>
          <a:p>
            <a:endParaRPr lang="en-IL" sz="2000" dirty="0"/>
          </a:p>
        </p:txBody>
      </p:sp>
      <p:pic>
        <p:nvPicPr>
          <p:cNvPr id="5" name="Picture 4" descr="Padlock on computer motherboard">
            <a:extLst>
              <a:ext uri="{FF2B5EF4-FFF2-40B4-BE49-F238E27FC236}">
                <a16:creationId xmlns:a16="http://schemas.microsoft.com/office/drawing/2014/main" id="{B9A00777-FE5F-6E59-019C-730D4E544BB3}"/>
              </a:ext>
            </a:extLst>
          </p:cNvPr>
          <p:cNvPicPr>
            <a:picLocks noChangeAspect="1"/>
          </p:cNvPicPr>
          <p:nvPr/>
        </p:nvPicPr>
        <p:blipFill rotWithShape="1">
          <a:blip r:embed="rId2"/>
          <a:srcRect l="8623" r="31976" b="-2"/>
          <a:stretch/>
        </p:blipFill>
        <p:spPr>
          <a:xfrm>
            <a:off x="6096000" y="1"/>
            <a:ext cx="6102825" cy="6858000"/>
          </a:xfrm>
          <a:prstGeom prst="rect">
            <a:avLst/>
          </a:prstGeom>
        </p:spPr>
      </p:pic>
    </p:spTree>
    <p:extLst>
      <p:ext uri="{BB962C8B-B14F-4D97-AF65-F5344CB8AC3E}">
        <p14:creationId xmlns:p14="http://schemas.microsoft.com/office/powerpoint/2010/main" val="3597730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p:txBody>
          <a:bodyPr/>
          <a:lstStyle/>
          <a:p>
            <a:r>
              <a:rPr lang="en-US" dirty="0"/>
              <a:t>Tools -</a:t>
            </a:r>
            <a:endParaRPr lang="en-IL" dirty="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p:txBody>
          <a:bodyPr>
            <a:normAutofit fontScale="85000" lnSpcReduction="20000"/>
          </a:bodyPr>
          <a:lstStyle/>
          <a:p>
            <a:r>
              <a:rPr lang="en-US" dirty="0">
                <a:hlinkClick r:id="rId2"/>
              </a:rPr>
              <a:t>https://phoenixnap.com/blog/best-penetration-testing-tools</a:t>
            </a:r>
            <a:endParaRPr lang="en-US" dirty="0"/>
          </a:p>
          <a:p>
            <a:pPr algn="l">
              <a:buFont typeface="+mj-lt"/>
              <a:buAutoNum type="arabicPeriod"/>
            </a:pPr>
            <a:r>
              <a:rPr lang="en-US" b="1" i="0" dirty="0">
                <a:solidFill>
                  <a:srgbClr val="374151"/>
                </a:solidFill>
                <a:effectLst/>
                <a:latin typeface="Söhne"/>
              </a:rPr>
              <a:t>Metasploit</a:t>
            </a:r>
            <a:r>
              <a:rPr lang="en-US" b="0" i="0" dirty="0">
                <a:solidFill>
                  <a:srgbClr val="374151"/>
                </a:solidFill>
                <a:effectLst/>
                <a:latin typeface="Söhne"/>
              </a:rPr>
              <a:t>: Comprehensive toolkit for exploit development and testing.</a:t>
            </a:r>
          </a:p>
          <a:p>
            <a:pPr algn="l">
              <a:buFont typeface="+mj-lt"/>
              <a:buAutoNum type="arabicPeriod"/>
            </a:pPr>
            <a:r>
              <a:rPr lang="en-US" b="1" i="0" dirty="0">
                <a:solidFill>
                  <a:srgbClr val="374151"/>
                </a:solidFill>
                <a:effectLst/>
                <a:latin typeface="Söhne"/>
              </a:rPr>
              <a:t>Nmap</a:t>
            </a:r>
            <a:r>
              <a:rPr lang="en-US" b="0" i="0" dirty="0">
                <a:solidFill>
                  <a:srgbClr val="374151"/>
                </a:solidFill>
                <a:effectLst/>
                <a:latin typeface="Söhne"/>
              </a:rPr>
              <a:t>: Network discovery tool identifying active devices, ports.</a:t>
            </a:r>
          </a:p>
          <a:p>
            <a:pPr algn="l">
              <a:buFont typeface="+mj-lt"/>
              <a:buAutoNum type="arabicPeriod"/>
            </a:pPr>
            <a:r>
              <a:rPr lang="en-US" b="1" i="0" dirty="0">
                <a:solidFill>
                  <a:srgbClr val="374151"/>
                </a:solidFill>
                <a:effectLst/>
                <a:latin typeface="Söhne"/>
              </a:rPr>
              <a:t>Burp Suite</a:t>
            </a:r>
            <a:r>
              <a:rPr lang="en-US" b="0" i="0" dirty="0">
                <a:solidFill>
                  <a:srgbClr val="374151"/>
                </a:solidFill>
                <a:effectLst/>
                <a:latin typeface="Söhne"/>
              </a:rPr>
              <a:t>: Web vulnerability scanner and interception proxy.</a:t>
            </a:r>
          </a:p>
          <a:p>
            <a:pPr algn="l">
              <a:buFont typeface="+mj-lt"/>
              <a:buAutoNum type="arabicPeriod"/>
            </a:pPr>
            <a:r>
              <a:rPr lang="en-US" b="1" i="0" dirty="0">
                <a:solidFill>
                  <a:srgbClr val="374151"/>
                </a:solidFill>
                <a:effectLst/>
                <a:latin typeface="Söhne"/>
              </a:rPr>
              <a:t>Wireshark</a:t>
            </a:r>
            <a:r>
              <a:rPr lang="en-US" b="0" i="0" dirty="0">
                <a:solidFill>
                  <a:srgbClr val="374151"/>
                </a:solidFill>
                <a:effectLst/>
                <a:latin typeface="Söhne"/>
              </a:rPr>
              <a:t>: Network protocol analyzer for traffic inspection.</a:t>
            </a:r>
          </a:p>
          <a:p>
            <a:pPr algn="l">
              <a:buFont typeface="+mj-lt"/>
              <a:buAutoNum type="arabicPeriod"/>
            </a:pPr>
            <a:r>
              <a:rPr lang="en-US" b="1" i="0" dirty="0">
                <a:solidFill>
                  <a:srgbClr val="374151"/>
                </a:solidFill>
                <a:effectLst/>
                <a:latin typeface="Söhne"/>
              </a:rPr>
              <a:t>John the Ripper</a:t>
            </a:r>
            <a:r>
              <a:rPr lang="en-US" b="0" i="0" dirty="0">
                <a:solidFill>
                  <a:srgbClr val="374151"/>
                </a:solidFill>
                <a:effectLst/>
                <a:latin typeface="Söhne"/>
              </a:rPr>
              <a:t>: Powerful tool for brute-forcing password hashes.</a:t>
            </a:r>
          </a:p>
          <a:p>
            <a:pPr algn="l">
              <a:buFont typeface="+mj-lt"/>
              <a:buAutoNum type="arabicPeriod"/>
            </a:pPr>
            <a:r>
              <a:rPr lang="en-US" b="1" i="0" dirty="0">
                <a:solidFill>
                  <a:srgbClr val="374151"/>
                </a:solidFill>
                <a:effectLst/>
                <a:latin typeface="Söhne"/>
              </a:rPr>
              <a:t>Hydra</a:t>
            </a:r>
            <a:r>
              <a:rPr lang="en-US" b="0" i="0" dirty="0">
                <a:solidFill>
                  <a:srgbClr val="374151"/>
                </a:solidFill>
                <a:effectLst/>
                <a:latin typeface="Söhne"/>
              </a:rPr>
              <a:t>: Multi-platform credential brute-forcing tool.</a:t>
            </a:r>
          </a:p>
          <a:p>
            <a:pPr algn="l">
              <a:buFont typeface="+mj-lt"/>
              <a:buAutoNum type="arabicPeriod"/>
            </a:pPr>
            <a:r>
              <a:rPr lang="en-US" b="1" i="0" dirty="0">
                <a:solidFill>
                  <a:srgbClr val="374151"/>
                </a:solidFill>
                <a:effectLst/>
                <a:latin typeface="Söhne"/>
              </a:rPr>
              <a:t>OWASP ZAP</a:t>
            </a:r>
            <a:r>
              <a:rPr lang="en-US" b="0" i="0" dirty="0">
                <a:solidFill>
                  <a:srgbClr val="374151"/>
                </a:solidFill>
                <a:effectLst/>
                <a:latin typeface="Söhne"/>
              </a:rPr>
              <a:t>: Web application vulnerability detection and scanning.</a:t>
            </a:r>
          </a:p>
          <a:p>
            <a:pPr algn="l">
              <a:buFont typeface="+mj-lt"/>
              <a:buAutoNum type="arabicPeriod"/>
            </a:pPr>
            <a:r>
              <a:rPr lang="en-US" b="1" i="0" dirty="0" err="1">
                <a:solidFill>
                  <a:srgbClr val="374151"/>
                </a:solidFill>
                <a:effectLst/>
                <a:latin typeface="Söhne"/>
              </a:rPr>
              <a:t>Nikto</a:t>
            </a:r>
            <a:r>
              <a:rPr lang="en-US" b="0" i="0" dirty="0">
                <a:solidFill>
                  <a:srgbClr val="374151"/>
                </a:solidFill>
                <a:effectLst/>
                <a:latin typeface="Söhne"/>
              </a:rPr>
              <a:t>: Web server scanner detecting vulnerabilities, misconfigurations.</a:t>
            </a:r>
          </a:p>
          <a:p>
            <a:pPr algn="l">
              <a:buFont typeface="+mj-lt"/>
              <a:buAutoNum type="arabicPeriod"/>
            </a:pPr>
            <a:r>
              <a:rPr lang="en-US" b="1" i="0" dirty="0" err="1">
                <a:solidFill>
                  <a:srgbClr val="374151"/>
                </a:solidFill>
                <a:effectLst/>
                <a:latin typeface="Söhne"/>
              </a:rPr>
              <a:t>Aircrack</a:t>
            </a:r>
            <a:r>
              <a:rPr lang="en-US" b="1" i="0" dirty="0">
                <a:solidFill>
                  <a:srgbClr val="374151"/>
                </a:solidFill>
                <a:effectLst/>
                <a:latin typeface="Söhne"/>
              </a:rPr>
              <a:t>-ng</a:t>
            </a:r>
            <a:r>
              <a:rPr lang="en-US" b="0" i="0" dirty="0">
                <a:solidFill>
                  <a:srgbClr val="374151"/>
                </a:solidFill>
                <a:effectLst/>
                <a:latin typeface="Söhne"/>
              </a:rPr>
              <a:t>: Suite for assessing </a:t>
            </a:r>
            <a:r>
              <a:rPr lang="en-US" b="0" i="0" dirty="0" err="1">
                <a:solidFill>
                  <a:srgbClr val="374151"/>
                </a:solidFill>
                <a:effectLst/>
                <a:latin typeface="Söhne"/>
              </a:rPr>
              <a:t>WiFi</a:t>
            </a:r>
            <a:r>
              <a:rPr lang="en-US" b="0" i="0" dirty="0">
                <a:solidFill>
                  <a:srgbClr val="374151"/>
                </a:solidFill>
                <a:effectLst/>
                <a:latin typeface="Söhne"/>
              </a:rPr>
              <a:t> network security.</a:t>
            </a:r>
          </a:p>
          <a:p>
            <a:pPr algn="l">
              <a:buFont typeface="+mj-lt"/>
              <a:buAutoNum type="arabicPeriod"/>
            </a:pPr>
            <a:r>
              <a:rPr lang="en-US" b="1" i="0" dirty="0" err="1">
                <a:solidFill>
                  <a:srgbClr val="374151"/>
                </a:solidFill>
                <a:effectLst/>
                <a:latin typeface="Söhne"/>
              </a:rPr>
              <a:t>SQLmap</a:t>
            </a:r>
            <a:r>
              <a:rPr lang="en-US" b="0" i="0" dirty="0">
                <a:solidFill>
                  <a:srgbClr val="374151"/>
                </a:solidFill>
                <a:effectLst/>
                <a:latin typeface="Söhne"/>
              </a:rPr>
              <a:t>: Automates detection and exploitation of SQLi.</a:t>
            </a:r>
          </a:p>
        </p:txBody>
      </p:sp>
    </p:spTree>
    <p:extLst>
      <p:ext uri="{BB962C8B-B14F-4D97-AF65-F5344CB8AC3E}">
        <p14:creationId xmlns:p14="http://schemas.microsoft.com/office/powerpoint/2010/main" val="397138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p:txBody>
          <a:bodyPr/>
          <a:lstStyle/>
          <a:p>
            <a:r>
              <a:rPr lang="en-US" dirty="0"/>
              <a:t>F</a:t>
            </a:r>
            <a:r>
              <a:rPr lang="en-IL"/>
              <a:t>ree tool to excerise with </a:t>
            </a:r>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40618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Insecure Design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r>
              <a:rPr lang="en-US" sz="2000" b="0" i="0">
                <a:effectLst/>
                <a:latin typeface="Söhne"/>
              </a:rPr>
              <a:t>Insecure Design encompasses vulnerabilities that arise due to flaws inherent in the design of the application, rather than those resulting from coding mistakes or misconfigurations. It highlights the need for security to be considered right from the initial design phase.</a:t>
            </a:r>
          </a:p>
          <a:p>
            <a:br>
              <a:rPr lang="en-US" sz="2000"/>
            </a:br>
            <a:endParaRPr lang="en-IL" sz="2000"/>
          </a:p>
        </p:txBody>
      </p:sp>
      <p:pic>
        <p:nvPicPr>
          <p:cNvPr id="5" name="Picture 4">
            <a:extLst>
              <a:ext uri="{FF2B5EF4-FFF2-40B4-BE49-F238E27FC236}">
                <a16:creationId xmlns:a16="http://schemas.microsoft.com/office/drawing/2014/main" id="{B1F746F8-9B22-C597-4E15-F7BD5BF5E7E2}"/>
              </a:ext>
            </a:extLst>
          </p:cNvPr>
          <p:cNvPicPr>
            <a:picLocks noChangeAspect="1"/>
          </p:cNvPicPr>
          <p:nvPr/>
        </p:nvPicPr>
        <p:blipFill rotWithShape="1">
          <a:blip r:embed="rId2"/>
          <a:srcRect l="14752" r="6493" b="1"/>
          <a:stretch/>
        </p:blipFill>
        <p:spPr>
          <a:xfrm>
            <a:off x="6096000" y="1"/>
            <a:ext cx="6102825" cy="6858000"/>
          </a:xfrm>
          <a:prstGeom prst="rect">
            <a:avLst/>
          </a:prstGeom>
        </p:spPr>
      </p:pic>
    </p:spTree>
    <p:extLst>
      <p:ext uri="{BB962C8B-B14F-4D97-AF65-F5344CB8AC3E}">
        <p14:creationId xmlns:p14="http://schemas.microsoft.com/office/powerpoint/2010/main" val="2276715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5B20753F-26B1-DAB2-7E60-C3AAE4962854}"/>
              </a:ext>
            </a:extLst>
          </p:cNvPr>
          <p:cNvPicPr>
            <a:picLocks noChangeAspect="1"/>
          </p:cNvPicPr>
          <p:nvPr/>
        </p:nvPicPr>
        <p:blipFill rotWithShape="1">
          <a:blip r:embed="rId2"/>
          <a:srcRect l="3784" r="43557"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E9160-97F4-75F6-17FD-955083460B52}"/>
              </a:ext>
            </a:extLst>
          </p:cNvPr>
          <p:cNvSpPr>
            <a:spLocks noGrp="1"/>
          </p:cNvSpPr>
          <p:nvPr>
            <p:ph type="title"/>
          </p:nvPr>
        </p:nvSpPr>
        <p:spPr>
          <a:xfrm>
            <a:off x="6115317" y="405685"/>
            <a:ext cx="5464968" cy="1559301"/>
          </a:xfrm>
        </p:spPr>
        <p:txBody>
          <a:bodyPr>
            <a:normAutofit/>
          </a:bodyPr>
          <a:lstStyle/>
          <a:p>
            <a:r>
              <a:rPr lang="en-IL" sz="4000"/>
              <a:t>Intro</a:t>
            </a:r>
          </a:p>
        </p:txBody>
      </p:sp>
      <p:sp>
        <p:nvSpPr>
          <p:cNvPr id="3" name="Content Placeholder 2">
            <a:extLst>
              <a:ext uri="{FF2B5EF4-FFF2-40B4-BE49-F238E27FC236}">
                <a16:creationId xmlns:a16="http://schemas.microsoft.com/office/drawing/2014/main" id="{F184DA70-A1DC-9A7F-803B-46165E3F3318}"/>
              </a:ext>
            </a:extLst>
          </p:cNvPr>
          <p:cNvSpPr>
            <a:spLocks noGrp="1"/>
          </p:cNvSpPr>
          <p:nvPr>
            <p:ph idx="1"/>
          </p:nvPr>
        </p:nvSpPr>
        <p:spPr>
          <a:xfrm>
            <a:off x="6115317" y="2743200"/>
            <a:ext cx="5247340" cy="3496878"/>
          </a:xfrm>
        </p:spPr>
        <p:txBody>
          <a:bodyPr anchor="ctr">
            <a:normAutofit/>
          </a:bodyPr>
          <a:lstStyle/>
          <a:p>
            <a:r>
              <a:rPr lang="en-US" sz="2000" b="0" i="0">
                <a:effectLst/>
                <a:latin typeface="Söhne"/>
              </a:rPr>
              <a:t>Secure programming is the practice of writing software that is resistant to threats and vulnerabilities. It emphasizes the importance of safeguarding user data, maintaining application integrity, and preventing unauthorized access. Through best practices and principles, developers ensure software operates as intended without exposing security risks.</a:t>
            </a:r>
            <a:endParaRPr lang="en-IL" sz="2000"/>
          </a:p>
        </p:txBody>
      </p:sp>
    </p:spTree>
    <p:extLst>
      <p:ext uri="{BB962C8B-B14F-4D97-AF65-F5344CB8AC3E}">
        <p14:creationId xmlns:p14="http://schemas.microsoft.com/office/powerpoint/2010/main" val="123637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2" y="762001"/>
            <a:ext cx="4080362" cy="1708242"/>
          </a:xfrm>
        </p:spPr>
        <p:txBody>
          <a:bodyPr anchor="ctr">
            <a:normAutofit/>
          </a:bodyPr>
          <a:lstStyle/>
          <a:p>
            <a:r>
              <a:rPr lang="en-US" sz="2800">
                <a:latin typeface="+mn-lt"/>
              </a:rPr>
              <a:t>E</a:t>
            </a:r>
            <a:r>
              <a:rPr lang="en-IL" sz="2800">
                <a:latin typeface="+mn-lt"/>
              </a:rPr>
              <a:t>xample - </a:t>
            </a:r>
            <a:r>
              <a:rPr lang="en-US" sz="2800" i="0">
                <a:effectLst/>
                <a:latin typeface="+mn-lt"/>
              </a:rPr>
              <a:t>Password Reset Functionality without Adequate Security Checks</a:t>
            </a:r>
            <a:endParaRPr lang="en-IL" sz="2800">
              <a:latin typeface="+mn-lt"/>
            </a:endParaRPr>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3" y="2470244"/>
            <a:ext cx="4080361" cy="3769834"/>
          </a:xfrm>
        </p:spPr>
        <p:txBody>
          <a:bodyPr anchor="ctr">
            <a:normAutofit/>
          </a:bodyPr>
          <a:lstStyle/>
          <a:p>
            <a:r>
              <a:rPr lang="en-US" sz="2000" b="0" i="0">
                <a:effectLst/>
                <a:latin typeface="Söhne"/>
              </a:rPr>
              <a:t>A web application provides a "Forgot Password" feature for users who have forgotten their passwords. To reset the password, the user simply needs to provide their username or email address. The application then sends a password reset link to the email address associated with that username.</a:t>
            </a:r>
          </a:p>
          <a:p>
            <a:br>
              <a:rPr lang="en-US" sz="2000"/>
            </a:br>
            <a:endParaRPr lang="en-IL" sz="2000"/>
          </a:p>
        </p:txBody>
      </p:sp>
      <p:sp>
        <p:nvSpPr>
          <p:cNvPr id="12" name="Rectangle 1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ock">
            <a:extLst>
              <a:ext uri="{FF2B5EF4-FFF2-40B4-BE49-F238E27FC236}">
                <a16:creationId xmlns:a16="http://schemas.microsoft.com/office/drawing/2014/main" id="{F1F1C6BE-FD39-CD10-C0E4-3E29349D2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61902"/>
            <a:ext cx="5334197" cy="5334197"/>
          </a:xfrm>
          <a:prstGeom prst="rect">
            <a:avLst/>
          </a:prstGeom>
        </p:spPr>
      </p:pic>
    </p:spTree>
    <p:extLst>
      <p:ext uri="{BB962C8B-B14F-4D97-AF65-F5344CB8AC3E}">
        <p14:creationId xmlns:p14="http://schemas.microsoft.com/office/powerpoint/2010/main" val="395079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0" i="0">
                <a:effectLst/>
                <a:latin typeface="Söhne"/>
              </a:rPr>
              <a:t>Insecure Aspects:</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r>
              <a:rPr lang="en-US" sz="2000" b="1" i="0">
                <a:effectLst/>
                <a:latin typeface="Söhne"/>
              </a:rPr>
              <a:t>No Security Questions or Multi-factor Authentication</a:t>
            </a:r>
            <a:endParaRPr lang="en-US" sz="2000" b="0" i="0">
              <a:effectLst/>
              <a:latin typeface="Söhne"/>
            </a:endParaRPr>
          </a:p>
          <a:p>
            <a:r>
              <a:rPr lang="en-US" sz="2000" b="1" i="0">
                <a:effectLst/>
                <a:latin typeface="Söhne"/>
              </a:rPr>
              <a:t>Predictable Reset Tokens</a:t>
            </a:r>
            <a:endParaRPr lang="en-US" sz="2000">
              <a:latin typeface="Söhne"/>
            </a:endParaRPr>
          </a:p>
          <a:p>
            <a:r>
              <a:rPr lang="en-US" sz="2000" b="1" i="0">
                <a:effectLst/>
                <a:latin typeface="Söhne"/>
              </a:rPr>
              <a:t>Lack of Rate Limiting</a:t>
            </a:r>
            <a:endParaRPr lang="en-US" sz="2000" b="0" i="0">
              <a:effectLst/>
              <a:latin typeface="Söhne"/>
            </a:endParaRPr>
          </a:p>
          <a:p>
            <a:r>
              <a:rPr lang="en-US" sz="2000" b="1" i="0">
                <a:effectLst/>
                <a:latin typeface="Söhne"/>
              </a:rPr>
              <a:t>No Notification to the User</a:t>
            </a:r>
            <a:endParaRPr lang="en-IL" sz="2000"/>
          </a:p>
        </p:txBody>
      </p:sp>
      <p:pic>
        <p:nvPicPr>
          <p:cNvPr id="5" name="Picture 4" descr="Transparent padlock">
            <a:extLst>
              <a:ext uri="{FF2B5EF4-FFF2-40B4-BE49-F238E27FC236}">
                <a16:creationId xmlns:a16="http://schemas.microsoft.com/office/drawing/2014/main" id="{EED8430A-DD6D-6350-B553-F2C2A4514AD6}"/>
              </a:ext>
            </a:extLst>
          </p:cNvPr>
          <p:cNvPicPr>
            <a:picLocks noChangeAspect="1"/>
          </p:cNvPicPr>
          <p:nvPr/>
        </p:nvPicPr>
        <p:blipFill rotWithShape="1">
          <a:blip r:embed="rId2"/>
          <a:srcRect l="7930" r="33784" b="2"/>
          <a:stretch/>
        </p:blipFill>
        <p:spPr>
          <a:xfrm>
            <a:off x="6096000" y="1"/>
            <a:ext cx="6102825" cy="6858000"/>
          </a:xfrm>
          <a:prstGeom prst="rect">
            <a:avLst/>
          </a:prstGeom>
        </p:spPr>
      </p:pic>
    </p:spTree>
    <p:extLst>
      <p:ext uri="{BB962C8B-B14F-4D97-AF65-F5344CB8AC3E}">
        <p14:creationId xmlns:p14="http://schemas.microsoft.com/office/powerpoint/2010/main" val="2352305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0" y="762001"/>
            <a:ext cx="5334197" cy="1708242"/>
          </a:xfrm>
        </p:spPr>
        <p:txBody>
          <a:bodyPr anchor="ctr">
            <a:normAutofit/>
          </a:bodyPr>
          <a:lstStyle/>
          <a:p>
            <a:r>
              <a:rPr lang="en-US" sz="4000" b="1" i="0">
                <a:effectLst/>
                <a:latin typeface="Söhne"/>
              </a:rPr>
              <a:t>Inadequate Session Management</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0" y="2470244"/>
            <a:ext cx="5334197" cy="3769835"/>
          </a:xfrm>
        </p:spPr>
        <p:txBody>
          <a:bodyPr anchor="ctr">
            <a:normAutofit/>
          </a:bodyPr>
          <a:lstStyle/>
          <a:p>
            <a:r>
              <a:rPr lang="en-US" sz="2000" b="0" i="0">
                <a:effectLst/>
                <a:latin typeface="Söhne"/>
              </a:rPr>
              <a:t>A web application generates a static session ID for users when they log in, which remains unchanged for the duration of their account's existence.</a:t>
            </a:r>
          </a:p>
          <a:p>
            <a:br>
              <a:rPr lang="en-US" sz="2000"/>
            </a:br>
            <a:endParaRPr lang="en-IL" sz="2000"/>
          </a:p>
        </p:txBody>
      </p:sp>
      <p:pic>
        <p:nvPicPr>
          <p:cNvPr id="5" name="Picture 4" descr="Graph on document with pen">
            <a:extLst>
              <a:ext uri="{FF2B5EF4-FFF2-40B4-BE49-F238E27FC236}">
                <a16:creationId xmlns:a16="http://schemas.microsoft.com/office/drawing/2014/main" id="{B4415B79-5A50-A888-BE4F-C7081F2E41FB}"/>
              </a:ext>
            </a:extLst>
          </p:cNvPr>
          <p:cNvPicPr>
            <a:picLocks noChangeAspect="1"/>
          </p:cNvPicPr>
          <p:nvPr/>
        </p:nvPicPr>
        <p:blipFill rotWithShape="1">
          <a:blip r:embed="rId2"/>
          <a:srcRect l="30943" r="1722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29628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0" i="0">
                <a:effectLst/>
                <a:latin typeface="Söhne"/>
              </a:rPr>
              <a:t>Insecure Aspects</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1900" b="1" i="0">
                <a:effectLst/>
                <a:latin typeface="Söhne"/>
              </a:rPr>
              <a:t>Static Session IDs</a:t>
            </a:r>
            <a:r>
              <a:rPr lang="en-US" sz="1900" b="0" i="0">
                <a:effectLst/>
                <a:latin typeface="Söhne"/>
              </a:rPr>
              <a:t>: Since the session ID never changes, if an attacker ever captures it, they can use it to hijack the session indefinitely.</a:t>
            </a:r>
          </a:p>
          <a:p>
            <a:pPr>
              <a:buFont typeface="+mj-lt"/>
              <a:buAutoNum type="arabicPeriod"/>
            </a:pPr>
            <a:r>
              <a:rPr lang="en-US" sz="1900" b="1" i="0">
                <a:effectLst/>
                <a:latin typeface="Söhne"/>
              </a:rPr>
              <a:t>No Session Timeout</a:t>
            </a:r>
            <a:r>
              <a:rPr lang="en-US" sz="1900" b="0" i="0">
                <a:effectLst/>
                <a:latin typeface="Söhne"/>
              </a:rPr>
              <a:t>: Sessions remain active indefinitely, meaning if a user forgets to log out from a public computer, the next person can access their session.</a:t>
            </a:r>
          </a:p>
          <a:p>
            <a:pPr>
              <a:buFont typeface="+mj-lt"/>
              <a:buAutoNum type="arabicPeriod"/>
            </a:pPr>
            <a:r>
              <a:rPr lang="en-US" sz="1900" b="1" i="0">
                <a:effectLst/>
                <a:latin typeface="Söhne"/>
              </a:rPr>
              <a:t>Lack of Secure Attribute</a:t>
            </a:r>
            <a:r>
              <a:rPr lang="en-US" sz="1900" b="0" i="0">
                <a:effectLst/>
                <a:latin typeface="Söhne"/>
              </a:rPr>
              <a:t>: The session cookie might not have the "Secure" and "HttpOnly" attributes, making it vulnerable to interception or JavaScript-based attacks.</a:t>
            </a:r>
          </a:p>
          <a:p>
            <a:pPr marL="0" indent="0">
              <a:buNone/>
            </a:pPr>
            <a:endParaRPr lang="en-IL" sz="1900"/>
          </a:p>
        </p:txBody>
      </p:sp>
      <p:pic>
        <p:nvPicPr>
          <p:cNvPr id="5" name="Picture 4" descr="Padlock on computer motherboard">
            <a:extLst>
              <a:ext uri="{FF2B5EF4-FFF2-40B4-BE49-F238E27FC236}">
                <a16:creationId xmlns:a16="http://schemas.microsoft.com/office/drawing/2014/main" id="{157BD2BF-8D17-EB9F-1389-F3C9BDA295E6}"/>
              </a:ext>
            </a:extLst>
          </p:cNvPr>
          <p:cNvPicPr>
            <a:picLocks noChangeAspect="1"/>
          </p:cNvPicPr>
          <p:nvPr/>
        </p:nvPicPr>
        <p:blipFill rotWithShape="1">
          <a:blip r:embed="rId2"/>
          <a:srcRect l="8623" r="31976" b="-2"/>
          <a:stretch/>
        </p:blipFill>
        <p:spPr>
          <a:xfrm>
            <a:off x="6096000" y="1"/>
            <a:ext cx="6102825" cy="6858000"/>
          </a:xfrm>
          <a:prstGeom prst="rect">
            <a:avLst/>
          </a:prstGeom>
        </p:spPr>
      </p:pic>
    </p:spTree>
    <p:extLst>
      <p:ext uri="{BB962C8B-B14F-4D97-AF65-F5344CB8AC3E}">
        <p14:creationId xmlns:p14="http://schemas.microsoft.com/office/powerpoint/2010/main" val="314700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0" y="762001"/>
            <a:ext cx="5334197" cy="1708242"/>
          </a:xfrm>
        </p:spPr>
        <p:txBody>
          <a:bodyPr anchor="ctr">
            <a:normAutofit/>
          </a:bodyPr>
          <a:lstStyle/>
          <a:p>
            <a:r>
              <a:rPr lang="en-US" sz="4000" b="1" i="0">
                <a:effectLst/>
                <a:latin typeface="Söhne"/>
              </a:rPr>
              <a:t>Insecure Direct Object References (IDOR)</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0" y="2470244"/>
            <a:ext cx="5334197" cy="3769835"/>
          </a:xfrm>
        </p:spPr>
        <p:txBody>
          <a:bodyPr anchor="ctr">
            <a:normAutofit/>
          </a:bodyPr>
          <a:lstStyle/>
          <a:p>
            <a:r>
              <a:rPr lang="en-US" sz="2000" b="0" i="0">
                <a:effectLst/>
                <a:latin typeface="Söhne"/>
              </a:rPr>
              <a:t>An online banking application allows users to view their bank statements by navigating to a URL like </a:t>
            </a:r>
            <a:r>
              <a:rPr lang="en-US" sz="2000"/>
              <a:t>https://bank.com/statement?account=123456</a:t>
            </a:r>
            <a:r>
              <a:rPr lang="en-US" sz="2000" b="0" i="0">
                <a:effectLst/>
                <a:latin typeface="Söhne"/>
              </a:rPr>
              <a:t>. Here, </a:t>
            </a:r>
            <a:r>
              <a:rPr lang="en-US" sz="2000"/>
              <a:t>123456</a:t>
            </a:r>
            <a:r>
              <a:rPr lang="en-US" sz="2000" b="0" i="0">
                <a:effectLst/>
                <a:latin typeface="Söhne"/>
              </a:rPr>
              <a:t> is the account number directly referenced in the URL.</a:t>
            </a:r>
            <a:endParaRPr lang="en-IL" sz="2000"/>
          </a:p>
        </p:txBody>
      </p:sp>
      <p:pic>
        <p:nvPicPr>
          <p:cNvPr id="5" name="Picture 4" descr="Computer script on a screen">
            <a:extLst>
              <a:ext uri="{FF2B5EF4-FFF2-40B4-BE49-F238E27FC236}">
                <a16:creationId xmlns:a16="http://schemas.microsoft.com/office/drawing/2014/main" id="{3F9093C9-CE8C-1942-68DF-537A72CD3EF3}"/>
              </a:ext>
            </a:extLst>
          </p:cNvPr>
          <p:cNvPicPr>
            <a:picLocks noChangeAspect="1"/>
          </p:cNvPicPr>
          <p:nvPr/>
        </p:nvPicPr>
        <p:blipFill rotWithShape="1">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661076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0" i="0">
                <a:effectLst/>
                <a:latin typeface="Söhne"/>
              </a:rPr>
              <a:t>Insecure Aspects</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2000" b="1" i="0">
                <a:effectLst/>
                <a:latin typeface="Söhne"/>
              </a:rPr>
              <a:t>Direct Object Reference in URL</a:t>
            </a:r>
            <a:r>
              <a:rPr lang="en-US" sz="2000" b="0" i="0">
                <a:effectLst/>
                <a:latin typeface="Söhne"/>
              </a:rPr>
              <a:t>: By merely changing the account parameter in the URL, a user (or attacker) might view statements of other users.</a:t>
            </a:r>
          </a:p>
          <a:p>
            <a:pPr>
              <a:buFont typeface="+mj-lt"/>
              <a:buAutoNum type="arabicPeriod"/>
            </a:pPr>
            <a:r>
              <a:rPr lang="en-US" sz="2000" b="1" i="0">
                <a:effectLst/>
                <a:latin typeface="Söhne"/>
              </a:rPr>
              <a:t>No Proper Access Control</a:t>
            </a:r>
            <a:r>
              <a:rPr lang="en-US" sz="2000" b="0" i="0">
                <a:effectLst/>
                <a:latin typeface="Söhne"/>
              </a:rPr>
              <a:t>: The application does not adequately verify if the requesting user is authorized to view the specified resource.</a:t>
            </a:r>
          </a:p>
          <a:p>
            <a:endParaRPr lang="en-IL" sz="2000"/>
          </a:p>
        </p:txBody>
      </p:sp>
      <p:pic>
        <p:nvPicPr>
          <p:cNvPr id="5" name="Picture 4" descr="Computer script on a screen">
            <a:extLst>
              <a:ext uri="{FF2B5EF4-FFF2-40B4-BE49-F238E27FC236}">
                <a16:creationId xmlns:a16="http://schemas.microsoft.com/office/drawing/2014/main" id="{1612FF49-174A-151B-281A-D95F095AE127}"/>
              </a:ext>
            </a:extLst>
          </p:cNvPr>
          <p:cNvPicPr>
            <a:picLocks noChangeAspect="1"/>
          </p:cNvPicPr>
          <p:nvPr/>
        </p:nvPicPr>
        <p:blipFill rotWithShape="1">
          <a:blip r:embed="rId2"/>
          <a:srcRect l="414" r="40186" b="-2"/>
          <a:stretch/>
        </p:blipFill>
        <p:spPr>
          <a:xfrm>
            <a:off x="6096000" y="1"/>
            <a:ext cx="6102825" cy="6858000"/>
          </a:xfrm>
          <a:prstGeom prst="rect">
            <a:avLst/>
          </a:prstGeom>
        </p:spPr>
      </p:pic>
    </p:spTree>
    <p:extLst>
      <p:ext uri="{BB962C8B-B14F-4D97-AF65-F5344CB8AC3E}">
        <p14:creationId xmlns:p14="http://schemas.microsoft.com/office/powerpoint/2010/main" val="2177113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0" y="762001"/>
            <a:ext cx="5334197" cy="1708242"/>
          </a:xfrm>
        </p:spPr>
        <p:txBody>
          <a:bodyPr anchor="ctr">
            <a:normAutofit/>
          </a:bodyPr>
          <a:lstStyle/>
          <a:p>
            <a:r>
              <a:rPr lang="en-US" sz="4000"/>
              <a:t>K</a:t>
            </a:r>
            <a:r>
              <a:rPr lang="en-IL" sz="4000"/>
              <a:t>ey aspect of insecure design</a:t>
            </a:r>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0" y="2470244"/>
            <a:ext cx="5334197" cy="3769835"/>
          </a:xfrm>
        </p:spPr>
        <p:txBody>
          <a:bodyPr anchor="ctr">
            <a:normAutofit/>
          </a:bodyPr>
          <a:lstStyle/>
          <a:p>
            <a:pPr>
              <a:buFont typeface="+mj-lt"/>
              <a:buAutoNum type="arabicPeriod"/>
            </a:pPr>
            <a:r>
              <a:rPr lang="en-US" sz="1100" b="1" i="0">
                <a:effectLst/>
                <a:latin typeface="Söhne"/>
              </a:rPr>
              <a:t>Lack of Input Validation</a:t>
            </a:r>
            <a:r>
              <a:rPr lang="en-US" sz="1100" b="0" i="0">
                <a:effectLst/>
                <a:latin typeface="Söhne"/>
              </a:rPr>
              <a:t>: Trusting all user input without checks.</a:t>
            </a:r>
          </a:p>
          <a:p>
            <a:pPr>
              <a:buFont typeface="+mj-lt"/>
              <a:buAutoNum type="arabicPeriod"/>
            </a:pPr>
            <a:r>
              <a:rPr lang="en-US" sz="1100" b="1" i="0">
                <a:effectLst/>
                <a:latin typeface="Söhne"/>
              </a:rPr>
              <a:t>Inadequate Access Control</a:t>
            </a:r>
            <a:r>
              <a:rPr lang="en-US" sz="1100" b="0" i="0">
                <a:effectLst/>
                <a:latin typeface="Söhne"/>
              </a:rPr>
              <a:t>: Not verifying user permissions consistently.</a:t>
            </a:r>
          </a:p>
          <a:p>
            <a:pPr>
              <a:buFont typeface="+mj-lt"/>
              <a:buAutoNum type="arabicPeriod"/>
            </a:pPr>
            <a:r>
              <a:rPr lang="en-US" sz="1100" b="1" i="0">
                <a:effectLst/>
                <a:latin typeface="Söhne"/>
              </a:rPr>
              <a:t>Static Session Management</a:t>
            </a:r>
            <a:r>
              <a:rPr lang="en-US" sz="1100" b="0" i="0">
                <a:effectLst/>
                <a:latin typeface="Söhne"/>
              </a:rPr>
              <a:t>: Using unchanging or predictable session IDs.</a:t>
            </a:r>
          </a:p>
          <a:p>
            <a:pPr>
              <a:buFont typeface="+mj-lt"/>
              <a:buAutoNum type="arabicPeriod"/>
            </a:pPr>
            <a:r>
              <a:rPr lang="en-US" sz="1100" b="1" i="0">
                <a:effectLst/>
                <a:latin typeface="Söhne"/>
              </a:rPr>
              <a:t>Direct Object References</a:t>
            </a:r>
            <a:r>
              <a:rPr lang="en-US" sz="1100" b="0" i="0">
                <a:effectLst/>
                <a:latin typeface="Söhne"/>
              </a:rPr>
              <a:t>: Exposing sensitive data in URLs or requests.</a:t>
            </a:r>
          </a:p>
          <a:p>
            <a:pPr>
              <a:buFont typeface="+mj-lt"/>
              <a:buAutoNum type="arabicPeriod"/>
            </a:pPr>
            <a:r>
              <a:rPr lang="en-US" sz="1100" b="1" i="0">
                <a:effectLst/>
                <a:latin typeface="Söhne"/>
              </a:rPr>
              <a:t>Weak Cryptography</a:t>
            </a:r>
            <a:r>
              <a:rPr lang="en-US" sz="1100" b="0" i="0">
                <a:effectLst/>
                <a:latin typeface="Söhne"/>
              </a:rPr>
              <a:t>: Using outdated or easily breakable encryption methods.</a:t>
            </a:r>
          </a:p>
          <a:p>
            <a:pPr>
              <a:buFont typeface="+mj-lt"/>
              <a:buAutoNum type="arabicPeriod"/>
            </a:pPr>
            <a:r>
              <a:rPr lang="en-US" sz="1100" b="1" i="0">
                <a:effectLst/>
                <a:latin typeface="Söhne"/>
              </a:rPr>
              <a:t>Lack of Multi-factor Authentication</a:t>
            </a:r>
            <a:r>
              <a:rPr lang="en-US" sz="1100" b="0" i="0">
                <a:effectLst/>
                <a:latin typeface="Söhne"/>
              </a:rPr>
              <a:t>: Relying only on passwords for user validation.</a:t>
            </a:r>
          </a:p>
          <a:p>
            <a:pPr>
              <a:buFont typeface="+mj-lt"/>
              <a:buAutoNum type="arabicPeriod"/>
            </a:pPr>
            <a:r>
              <a:rPr lang="en-US" sz="1100" b="1" i="0">
                <a:effectLst/>
                <a:latin typeface="Söhne"/>
              </a:rPr>
              <a:t>Missing Security Headers</a:t>
            </a:r>
            <a:r>
              <a:rPr lang="en-US" sz="1100" b="0" i="0">
                <a:effectLst/>
                <a:latin typeface="Söhne"/>
              </a:rPr>
              <a:t>: Not setting or misconfiguring HTTP security headers.</a:t>
            </a:r>
          </a:p>
          <a:p>
            <a:pPr>
              <a:buFont typeface="+mj-lt"/>
              <a:buAutoNum type="arabicPeriod"/>
            </a:pPr>
            <a:r>
              <a:rPr lang="en-US" sz="1100" b="1" i="0">
                <a:effectLst/>
                <a:latin typeface="Söhne"/>
              </a:rPr>
              <a:t>Overly Verbose Error Messages</a:t>
            </a:r>
            <a:r>
              <a:rPr lang="en-US" sz="1100" b="0" i="0">
                <a:effectLst/>
                <a:latin typeface="Söhne"/>
              </a:rPr>
              <a:t>: Exposing system details in error outputs.</a:t>
            </a:r>
          </a:p>
          <a:p>
            <a:pPr>
              <a:buFont typeface="+mj-lt"/>
              <a:buAutoNum type="arabicPeriod"/>
            </a:pPr>
            <a:r>
              <a:rPr lang="en-US" sz="1100" b="1" i="0">
                <a:effectLst/>
                <a:latin typeface="Söhne"/>
              </a:rPr>
              <a:t>Not Using HTTPS</a:t>
            </a:r>
            <a:r>
              <a:rPr lang="en-US" sz="1100" b="0" i="0">
                <a:effectLst/>
                <a:latin typeface="Söhne"/>
              </a:rPr>
              <a:t>: Transmitting data over unencrypted channels.</a:t>
            </a:r>
          </a:p>
          <a:p>
            <a:pPr>
              <a:buFont typeface="+mj-lt"/>
              <a:buAutoNum type="arabicPeriod"/>
            </a:pPr>
            <a:r>
              <a:rPr lang="en-US" sz="1100" b="1" i="0">
                <a:effectLst/>
                <a:latin typeface="Söhne"/>
              </a:rPr>
              <a:t>Ignoring Security in DevOps</a:t>
            </a:r>
            <a:r>
              <a:rPr lang="en-US" sz="1100" b="0" i="0">
                <a:effectLst/>
                <a:latin typeface="Söhne"/>
              </a:rPr>
              <a:t>: Bypassing security checks in CI/CD pipelines.</a:t>
            </a:r>
          </a:p>
          <a:p>
            <a:pPr>
              <a:buFont typeface="+mj-lt"/>
              <a:buAutoNum type="arabicPeriod"/>
            </a:pPr>
            <a:r>
              <a:rPr lang="en-US" sz="1100" b="1" i="0">
                <a:effectLst/>
                <a:latin typeface="Söhne"/>
              </a:rPr>
              <a:t>No Rate Limiting</a:t>
            </a:r>
            <a:r>
              <a:rPr lang="en-US" sz="1100" b="0" i="0">
                <a:effectLst/>
                <a:latin typeface="Söhne"/>
              </a:rPr>
              <a:t>: Allowing unlimited requests, making systems vulnerable to brute-force attacks.</a:t>
            </a:r>
          </a:p>
          <a:p>
            <a:pPr>
              <a:buFont typeface="+mj-lt"/>
              <a:buAutoNum type="arabicPeriod"/>
            </a:pPr>
            <a:r>
              <a:rPr lang="en-US" sz="1100" b="1" i="0">
                <a:effectLst/>
                <a:latin typeface="Söhne"/>
              </a:rPr>
              <a:t>Ignoring Patch Management</a:t>
            </a:r>
            <a:r>
              <a:rPr lang="en-US" sz="1100" b="0" i="0">
                <a:effectLst/>
                <a:latin typeface="Söhne"/>
              </a:rPr>
              <a:t>: Not regularly updating and patching software components.</a:t>
            </a:r>
          </a:p>
        </p:txBody>
      </p:sp>
      <p:pic>
        <p:nvPicPr>
          <p:cNvPr id="5" name="Picture 4" descr="An abstract design with lines and financial symbols">
            <a:extLst>
              <a:ext uri="{FF2B5EF4-FFF2-40B4-BE49-F238E27FC236}">
                <a16:creationId xmlns:a16="http://schemas.microsoft.com/office/drawing/2014/main" id="{F0D2C8E3-1EB7-73EE-BF18-6A756BA90FCF}"/>
              </a:ext>
            </a:extLst>
          </p:cNvPr>
          <p:cNvPicPr>
            <a:picLocks noChangeAspect="1"/>
          </p:cNvPicPr>
          <p:nvPr/>
        </p:nvPicPr>
        <p:blipFill rotWithShape="1">
          <a:blip r:embed="rId2"/>
          <a:srcRect l="23733" r="2462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334818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0" y="762001"/>
            <a:ext cx="5334197" cy="1708242"/>
          </a:xfrm>
        </p:spPr>
        <p:txBody>
          <a:bodyPr anchor="ctr">
            <a:normAutofit/>
          </a:bodyPr>
          <a:lstStyle/>
          <a:p>
            <a:r>
              <a:rPr lang="en-US" sz="4000" b="1" i="0">
                <a:effectLst/>
                <a:latin typeface="Söhne"/>
              </a:rPr>
              <a:t>Security Misconfiguration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0" y="2470244"/>
            <a:ext cx="5334197" cy="3769835"/>
          </a:xfrm>
        </p:spPr>
        <p:txBody>
          <a:bodyPr anchor="ctr">
            <a:normAutofit/>
          </a:bodyPr>
          <a:lstStyle/>
          <a:p>
            <a:r>
              <a:rPr lang="en-US" sz="2000" b="0" i="0">
                <a:effectLst/>
                <a:latin typeface="Söhne"/>
              </a:rPr>
              <a:t>Security Misconfiguration is one of the most prevalent web application vulnerabilities. It can occur at any level of an application stack, including the network, web server, database, application server, and application itself. A misconfiguration typically happens when security settings are defined, implemented, and maintained incorrectly, leaving default configurations unchanged or exposing sensitive information.</a:t>
            </a:r>
            <a:endParaRPr lang="en-IL" sz="2000"/>
          </a:p>
        </p:txBody>
      </p:sp>
      <p:pic>
        <p:nvPicPr>
          <p:cNvPr id="5" name="Picture 4" descr="Digital padlock art">
            <a:extLst>
              <a:ext uri="{FF2B5EF4-FFF2-40B4-BE49-F238E27FC236}">
                <a16:creationId xmlns:a16="http://schemas.microsoft.com/office/drawing/2014/main" id="{7EBE0350-5519-8344-023E-773D7AB566EC}"/>
              </a:ext>
            </a:extLst>
          </p:cNvPr>
          <p:cNvPicPr>
            <a:picLocks noChangeAspect="1"/>
          </p:cNvPicPr>
          <p:nvPr/>
        </p:nvPicPr>
        <p:blipFill rotWithShape="1">
          <a:blip r:embed="rId2"/>
          <a:srcRect l="4274" r="38649"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501079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0" y="429490"/>
            <a:ext cx="9589765" cy="1432273"/>
          </a:xfrm>
        </p:spPr>
        <p:txBody>
          <a:bodyPr>
            <a:normAutofit/>
          </a:bodyPr>
          <a:lstStyle/>
          <a:p>
            <a:r>
              <a:rPr lang="en-US" sz="4800"/>
              <a:t>K</a:t>
            </a:r>
            <a:r>
              <a:rPr lang="en-IL" sz="4800"/>
              <a:t>ey aspects</a:t>
            </a:r>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0" y="2880155"/>
            <a:ext cx="9590349" cy="3382498"/>
          </a:xfrm>
        </p:spPr>
        <p:txBody>
          <a:bodyPr anchor="ctr">
            <a:normAutofit/>
          </a:bodyPr>
          <a:lstStyle/>
          <a:p>
            <a:pPr>
              <a:buFont typeface="+mj-lt"/>
              <a:buAutoNum type="arabicPeriod"/>
            </a:pPr>
            <a:r>
              <a:rPr lang="en-US" sz="1700" b="1" i="0">
                <a:effectLst/>
                <a:latin typeface="Söhne"/>
              </a:rPr>
              <a:t>Unprotected Files &amp; Directories</a:t>
            </a:r>
            <a:r>
              <a:rPr lang="en-US" sz="1700" b="0" i="0">
                <a:effectLst/>
                <a:latin typeface="Söhne"/>
              </a:rPr>
              <a:t>: Default or backup files and directories left unprotected.</a:t>
            </a:r>
          </a:p>
          <a:p>
            <a:pPr>
              <a:buFont typeface="+mj-lt"/>
              <a:buAutoNum type="arabicPeriod"/>
            </a:pPr>
            <a:r>
              <a:rPr lang="en-US" sz="1700" b="1" i="0">
                <a:effectLst/>
                <a:latin typeface="Söhne"/>
              </a:rPr>
              <a:t>Default Credentials</a:t>
            </a:r>
            <a:r>
              <a:rPr lang="en-US" sz="1700" b="0" i="0">
                <a:effectLst/>
                <a:latin typeface="Söhne"/>
              </a:rPr>
              <a:t>: Using systems or applications with unchanged default usernames and passwords.</a:t>
            </a:r>
          </a:p>
          <a:p>
            <a:pPr>
              <a:buFont typeface="+mj-lt"/>
              <a:buAutoNum type="arabicPeriod"/>
            </a:pPr>
            <a:r>
              <a:rPr lang="en-US" sz="1700" b="1" i="0">
                <a:effectLst/>
                <a:latin typeface="Söhne"/>
              </a:rPr>
              <a:t>Verbose Error Messages</a:t>
            </a:r>
            <a:r>
              <a:rPr lang="en-US" sz="1700" b="0" i="0">
                <a:effectLst/>
                <a:latin typeface="Söhne"/>
              </a:rPr>
              <a:t>: Exposing detailed error messages that reveal system internals.</a:t>
            </a:r>
          </a:p>
          <a:p>
            <a:pPr>
              <a:buFont typeface="+mj-lt"/>
              <a:buAutoNum type="arabicPeriod"/>
            </a:pPr>
            <a:r>
              <a:rPr lang="en-US" sz="1700" b="1" i="0">
                <a:effectLst/>
                <a:latin typeface="Söhne"/>
              </a:rPr>
              <a:t>Unnecessary Features</a:t>
            </a:r>
            <a:r>
              <a:rPr lang="en-US" sz="1700" b="0" i="0">
                <a:effectLst/>
                <a:latin typeface="Söhne"/>
              </a:rPr>
              <a:t>: Retaining and not securing unneeded features, components, or plugins.</a:t>
            </a:r>
          </a:p>
          <a:p>
            <a:pPr>
              <a:buFont typeface="+mj-lt"/>
              <a:buAutoNum type="arabicPeriod"/>
            </a:pPr>
            <a:r>
              <a:rPr lang="en-US" sz="1700" b="1" i="0">
                <a:effectLst/>
                <a:latin typeface="Söhne"/>
              </a:rPr>
              <a:t>Misconfigured Permissions</a:t>
            </a:r>
            <a:r>
              <a:rPr lang="en-US" sz="1700" b="0" i="0">
                <a:effectLst/>
                <a:latin typeface="Söhne"/>
              </a:rPr>
              <a:t>: Allowing inappropriate data access due to incorrect permissions.</a:t>
            </a:r>
          </a:p>
          <a:p>
            <a:pPr>
              <a:buFont typeface="+mj-lt"/>
              <a:buAutoNum type="arabicPeriod"/>
            </a:pPr>
            <a:r>
              <a:rPr lang="en-US" sz="1700" b="1" i="0">
                <a:effectLst/>
                <a:latin typeface="Söhne"/>
              </a:rPr>
              <a:t>Exposure of Sensitive Information</a:t>
            </a:r>
            <a:r>
              <a:rPr lang="en-US" sz="1700" b="0" i="0">
                <a:effectLst/>
                <a:latin typeface="Söhne"/>
              </a:rPr>
              <a:t>: Displaying or leaking application details or other sensitive data.</a:t>
            </a:r>
          </a:p>
          <a:p>
            <a:pPr>
              <a:buFont typeface="+mj-lt"/>
              <a:buAutoNum type="arabicPeriod"/>
            </a:pPr>
            <a:r>
              <a:rPr lang="en-US" sz="1700" b="1" i="0">
                <a:effectLst/>
                <a:latin typeface="Söhne"/>
              </a:rPr>
              <a:t>Misconfigured CORS</a:t>
            </a:r>
            <a:r>
              <a:rPr lang="en-US" sz="1700" b="0" i="0">
                <a:effectLst/>
                <a:latin typeface="Söhne"/>
              </a:rPr>
              <a:t>: Incorrectly setting Cross-Origin Resource Sharing headers.</a:t>
            </a:r>
          </a:p>
          <a:p>
            <a:pPr>
              <a:buFont typeface="+mj-lt"/>
              <a:buAutoNum type="arabicPeriod"/>
            </a:pPr>
            <a:r>
              <a:rPr lang="en-US" sz="1700" b="1" i="0">
                <a:effectLst/>
                <a:latin typeface="Söhne"/>
              </a:rPr>
              <a:t>Lack of Security Headers</a:t>
            </a:r>
            <a:r>
              <a:rPr lang="en-US" sz="1700" b="0" i="0">
                <a:effectLst/>
                <a:latin typeface="Söhne"/>
              </a:rPr>
              <a:t>: Failing to implement or misconfiguring security-related headers.</a:t>
            </a:r>
          </a:p>
        </p:txBody>
      </p:sp>
    </p:spTree>
    <p:extLst>
      <p:ext uri="{BB962C8B-B14F-4D97-AF65-F5344CB8AC3E}">
        <p14:creationId xmlns:p14="http://schemas.microsoft.com/office/powerpoint/2010/main" val="2920877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3BC8B267-09D4-6E82-6265-8AEC8ED64380}"/>
              </a:ext>
            </a:extLst>
          </p:cNvPr>
          <p:cNvPicPr>
            <a:picLocks noChangeAspect="1"/>
          </p:cNvPicPr>
          <p:nvPr/>
        </p:nvPicPr>
        <p:blipFill rotWithShape="1">
          <a:blip r:embed="rId2"/>
          <a:srcRect l="27228" r="13506"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1" y="328512"/>
            <a:ext cx="4778387" cy="1628970"/>
          </a:xfrm>
        </p:spPr>
        <p:txBody>
          <a:bodyPr anchor="ctr">
            <a:normAutofit/>
          </a:bodyPr>
          <a:lstStyle/>
          <a:p>
            <a:r>
              <a:rPr lang="en-US" sz="4000" b="0" i="0">
                <a:effectLst/>
                <a:latin typeface="Söhne"/>
              </a:rPr>
              <a:t>Prevention and Mitigation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1" y="2884929"/>
            <a:ext cx="4659756" cy="3374137"/>
          </a:xfrm>
        </p:spPr>
        <p:txBody>
          <a:bodyPr anchor="ctr">
            <a:normAutofit/>
          </a:bodyPr>
          <a:lstStyle/>
          <a:p>
            <a:pPr>
              <a:buFont typeface="+mj-lt"/>
              <a:buAutoNum type="arabicPeriod"/>
            </a:pPr>
            <a:r>
              <a:rPr lang="en-US" sz="1600" b="1" i="0">
                <a:effectLst/>
                <a:latin typeface="Söhne"/>
              </a:rPr>
              <a:t>Content Security Policy</a:t>
            </a:r>
            <a:r>
              <a:rPr lang="en-US" sz="1600" b="0" i="0">
                <a:effectLst/>
                <a:latin typeface="Söhne"/>
              </a:rPr>
              <a:t>: Define legitimate script sources to prevent XSS.</a:t>
            </a:r>
          </a:p>
          <a:p>
            <a:pPr>
              <a:buFont typeface="+mj-lt"/>
              <a:buAutoNum type="arabicPeriod"/>
            </a:pPr>
            <a:r>
              <a:rPr lang="en-US" sz="1600" b="1" i="0">
                <a:effectLst/>
                <a:latin typeface="Söhne"/>
              </a:rPr>
              <a:t>Strict-Transport-Security</a:t>
            </a:r>
            <a:r>
              <a:rPr lang="en-US" sz="1600" b="0" i="0">
                <a:effectLst/>
                <a:latin typeface="Söhne"/>
              </a:rPr>
              <a:t>: Enforce HTTPS usage to prevent protocol downgrades.</a:t>
            </a:r>
          </a:p>
          <a:p>
            <a:pPr>
              <a:buFont typeface="+mj-lt"/>
              <a:buAutoNum type="arabicPeriod"/>
            </a:pPr>
            <a:r>
              <a:rPr lang="en-US" sz="1600" b="1" i="0">
                <a:effectLst/>
                <a:latin typeface="Söhne"/>
              </a:rPr>
              <a:t>X-Content-Type-Options</a:t>
            </a:r>
            <a:r>
              <a:rPr lang="en-US" sz="1600" b="0" i="0">
                <a:effectLst/>
                <a:latin typeface="Söhne"/>
              </a:rPr>
              <a:t>: Stop MIME-sniffing to reduce drive-by downloads.</a:t>
            </a:r>
          </a:p>
          <a:p>
            <a:pPr>
              <a:buFont typeface="+mj-lt"/>
              <a:buAutoNum type="arabicPeriod"/>
            </a:pPr>
            <a:r>
              <a:rPr lang="en-US" sz="1600" b="1" i="0">
                <a:effectLst/>
                <a:latin typeface="Söhne"/>
              </a:rPr>
              <a:t>X-Frame-Options</a:t>
            </a:r>
            <a:r>
              <a:rPr lang="en-US" sz="1600" b="0" i="0">
                <a:effectLst/>
                <a:latin typeface="Söhne"/>
              </a:rPr>
              <a:t>: Control page rendering in frames to prevent clickjacking.</a:t>
            </a:r>
          </a:p>
          <a:p>
            <a:pPr>
              <a:buFont typeface="+mj-lt"/>
              <a:buAutoNum type="arabicPeriod"/>
            </a:pPr>
            <a:r>
              <a:rPr lang="en-US" sz="1600" b="1" i="0">
                <a:effectLst/>
                <a:latin typeface="Söhne"/>
              </a:rPr>
              <a:t>Referrer-Policy</a:t>
            </a:r>
            <a:r>
              <a:rPr lang="en-US" sz="1600" b="0" i="0">
                <a:effectLst/>
                <a:latin typeface="Söhne"/>
              </a:rPr>
              <a:t>: Manage referrer information sent with requests.</a:t>
            </a:r>
          </a:p>
          <a:p>
            <a:pPr>
              <a:buFont typeface="+mj-lt"/>
              <a:buAutoNum type="arabicPeriod"/>
            </a:pPr>
            <a:r>
              <a:rPr lang="en-US" sz="1600" b="1" i="0">
                <a:effectLst/>
                <a:latin typeface="Söhne"/>
              </a:rPr>
              <a:t>Feature-Policy</a:t>
            </a:r>
            <a:r>
              <a:rPr lang="en-US" sz="1600" b="0" i="0">
                <a:effectLst/>
                <a:latin typeface="Söhne"/>
              </a:rPr>
              <a:t>: Enable or disable browser features to enhance security.</a:t>
            </a:r>
          </a:p>
          <a:p>
            <a:pPr marL="0" indent="0">
              <a:buNone/>
            </a:pPr>
            <a:endParaRPr lang="en-IL" sz="1600"/>
          </a:p>
        </p:txBody>
      </p:sp>
    </p:spTree>
    <p:extLst>
      <p:ext uri="{BB962C8B-B14F-4D97-AF65-F5344CB8AC3E}">
        <p14:creationId xmlns:p14="http://schemas.microsoft.com/office/powerpoint/2010/main" val="838449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A29D01AA-D46C-3AC8-B5C5-E1DC47600DE9}"/>
              </a:ext>
            </a:extLst>
          </p:cNvPr>
          <p:cNvPicPr>
            <a:picLocks noChangeAspect="1"/>
          </p:cNvPicPr>
          <p:nvPr/>
        </p:nvPicPr>
        <p:blipFill rotWithShape="1">
          <a:blip r:embed="rId2"/>
          <a:srcRect l="11994" r="35347"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54561-5917-775A-29B8-59DBEC62D460}"/>
              </a:ext>
            </a:extLst>
          </p:cNvPr>
          <p:cNvSpPr>
            <a:spLocks noGrp="1"/>
          </p:cNvSpPr>
          <p:nvPr>
            <p:ph type="title"/>
          </p:nvPr>
        </p:nvSpPr>
        <p:spPr>
          <a:xfrm>
            <a:off x="6115317" y="405685"/>
            <a:ext cx="5464968" cy="1559301"/>
          </a:xfrm>
        </p:spPr>
        <p:txBody>
          <a:bodyPr>
            <a:normAutofit/>
          </a:bodyPr>
          <a:lstStyle/>
          <a:p>
            <a:r>
              <a:rPr lang="en-US" sz="4000" b="0" i="0">
                <a:effectLst/>
                <a:latin typeface="Söhne"/>
              </a:rPr>
              <a:t>OWASP Top Ten</a:t>
            </a:r>
            <a:endParaRPr lang="en-IL" sz="4000"/>
          </a:p>
        </p:txBody>
      </p:sp>
      <p:sp>
        <p:nvSpPr>
          <p:cNvPr id="3" name="Content Placeholder 2">
            <a:extLst>
              <a:ext uri="{FF2B5EF4-FFF2-40B4-BE49-F238E27FC236}">
                <a16:creationId xmlns:a16="http://schemas.microsoft.com/office/drawing/2014/main" id="{FE7DAB02-D15C-3306-430D-0572AD775AF5}"/>
              </a:ext>
            </a:extLst>
          </p:cNvPr>
          <p:cNvSpPr>
            <a:spLocks noGrp="1"/>
          </p:cNvSpPr>
          <p:nvPr>
            <p:ph idx="1"/>
          </p:nvPr>
        </p:nvSpPr>
        <p:spPr>
          <a:xfrm>
            <a:off x="6115317" y="2743200"/>
            <a:ext cx="5247340" cy="3496878"/>
          </a:xfrm>
        </p:spPr>
        <p:txBody>
          <a:bodyPr anchor="ctr">
            <a:normAutofit/>
          </a:bodyPr>
          <a:lstStyle/>
          <a:p>
            <a:r>
              <a:rPr lang="en-US" sz="2000" b="0" i="0">
                <a:effectLst/>
                <a:latin typeface="Söhne"/>
              </a:rPr>
              <a:t>The OWASP Top Ten is a regularly updated report by the Open Web Application Security Project (OWASP) highlighting the ten most critical web application security risks, aiming to educate developers about common vulnerabilities and promote secure coding practices.</a:t>
            </a:r>
          </a:p>
          <a:p>
            <a:br>
              <a:rPr lang="en-US" sz="2000"/>
            </a:br>
            <a:endParaRPr lang="en-IL" sz="2000"/>
          </a:p>
        </p:txBody>
      </p:sp>
    </p:spTree>
    <p:extLst>
      <p:ext uri="{BB962C8B-B14F-4D97-AF65-F5344CB8AC3E}">
        <p14:creationId xmlns:p14="http://schemas.microsoft.com/office/powerpoint/2010/main" val="1907172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235D723C-FF52-0450-108D-76E1B6E616DA}"/>
              </a:ext>
            </a:extLst>
          </p:cNvPr>
          <p:cNvPicPr>
            <a:picLocks noChangeAspect="1"/>
          </p:cNvPicPr>
          <p:nvPr/>
        </p:nvPicPr>
        <p:blipFill rotWithShape="1">
          <a:blip r:embed="rId2"/>
          <a:srcRect l="481" r="40253"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1" y="328512"/>
            <a:ext cx="4778387" cy="1628970"/>
          </a:xfrm>
        </p:spPr>
        <p:txBody>
          <a:bodyPr anchor="ctr">
            <a:normAutofit/>
          </a:bodyPr>
          <a:lstStyle/>
          <a:p>
            <a:r>
              <a:rPr lang="en-US" sz="3700" b="0" i="0">
                <a:effectLst/>
                <a:latin typeface="Söhne"/>
              </a:rPr>
              <a:t>Vulnerable and Outdated Components</a:t>
            </a:r>
            <a:endParaRPr lang="en-IL" sz="37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1" y="2884929"/>
            <a:ext cx="4659756" cy="3374137"/>
          </a:xfrm>
        </p:spPr>
        <p:txBody>
          <a:bodyPr anchor="ctr">
            <a:normAutofit/>
          </a:bodyPr>
          <a:lstStyle/>
          <a:p>
            <a:r>
              <a:rPr lang="en-US" sz="1900" b="0" i="0">
                <a:effectLst/>
                <a:latin typeface="Söhne"/>
              </a:rPr>
              <a:t>Using vulnerable and outdated components, often libraries or frameworks, is a common risk in software development. These components can introduce vulnerabilities into applications if they aren't regularly updated or if their known vulnerabilities aren't addressed. Given the reliance on third-party code in modern software development, this risk can be pervasive.</a:t>
            </a:r>
          </a:p>
          <a:p>
            <a:br>
              <a:rPr lang="en-US" sz="1900"/>
            </a:br>
            <a:endParaRPr lang="en-IL" sz="1900"/>
          </a:p>
        </p:txBody>
      </p:sp>
    </p:spTree>
    <p:extLst>
      <p:ext uri="{BB962C8B-B14F-4D97-AF65-F5344CB8AC3E}">
        <p14:creationId xmlns:p14="http://schemas.microsoft.com/office/powerpoint/2010/main" val="149387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Padlock on computer motherboard">
            <a:extLst>
              <a:ext uri="{FF2B5EF4-FFF2-40B4-BE49-F238E27FC236}">
                <a16:creationId xmlns:a16="http://schemas.microsoft.com/office/drawing/2014/main" id="{F030BB3B-9A35-17A1-CB7D-CA071C0913D8}"/>
              </a:ext>
            </a:extLst>
          </p:cNvPr>
          <p:cNvPicPr>
            <a:picLocks noChangeAspect="1"/>
          </p:cNvPicPr>
          <p:nvPr/>
        </p:nvPicPr>
        <p:blipFill rotWithShape="1">
          <a:blip r:embed="rId2"/>
          <a:srcRect r="21490" b="2"/>
          <a:stretch/>
        </p:blipFill>
        <p:spPr>
          <a:xfrm>
            <a:off x="20" y="1666568"/>
            <a:ext cx="6106195" cy="5191432"/>
          </a:xfrm>
          <a:prstGeom prst="rect">
            <a:avLst/>
          </a:prstGeom>
        </p:spPr>
      </p:pic>
      <p:sp useBgFill="1">
        <p:nvSpPr>
          <p:cNvPr id="19"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1" y="352766"/>
            <a:ext cx="10591999" cy="1023584"/>
          </a:xfrm>
        </p:spPr>
        <p:txBody>
          <a:bodyPr>
            <a:normAutofit/>
          </a:bodyPr>
          <a:lstStyle/>
          <a:p>
            <a:r>
              <a:rPr lang="en-US" sz="4000"/>
              <a:t>K</a:t>
            </a:r>
            <a:r>
              <a:rPr lang="en-IL" sz="4000"/>
              <a:t>ey aspects</a:t>
            </a:r>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6803408" y="2249766"/>
            <a:ext cx="4550391" cy="4070303"/>
          </a:xfrm>
        </p:spPr>
        <p:txBody>
          <a:bodyPr anchor="ctr">
            <a:normAutofit/>
          </a:bodyPr>
          <a:lstStyle/>
          <a:p>
            <a:pPr>
              <a:buFont typeface="+mj-lt"/>
              <a:buAutoNum type="arabicPeriod"/>
            </a:pPr>
            <a:r>
              <a:rPr lang="en-US" sz="1900" b="1" i="0">
                <a:effectLst/>
                <a:latin typeface="Söhne"/>
              </a:rPr>
              <a:t>Third-Party Dependencies</a:t>
            </a:r>
            <a:r>
              <a:rPr lang="en-US" sz="1900" b="0" i="0">
                <a:effectLst/>
                <a:latin typeface="Söhne"/>
              </a:rPr>
              <a:t>: Reliance on third-party libraries and frameworks.</a:t>
            </a:r>
          </a:p>
          <a:p>
            <a:pPr>
              <a:buFont typeface="+mj-lt"/>
              <a:buAutoNum type="arabicPeriod"/>
            </a:pPr>
            <a:r>
              <a:rPr lang="en-US" sz="1900" b="1" i="0">
                <a:effectLst/>
                <a:latin typeface="Söhne"/>
              </a:rPr>
              <a:t>Known Vulnerabilities</a:t>
            </a:r>
            <a:r>
              <a:rPr lang="en-US" sz="1900" b="0" i="0">
                <a:effectLst/>
                <a:latin typeface="Söhne"/>
              </a:rPr>
              <a:t>: Use of components with publicly identified risks.</a:t>
            </a:r>
          </a:p>
          <a:p>
            <a:pPr>
              <a:buFont typeface="+mj-lt"/>
              <a:buAutoNum type="arabicPeriod"/>
            </a:pPr>
            <a:r>
              <a:rPr lang="en-US" sz="1900" b="1" i="0">
                <a:effectLst/>
                <a:latin typeface="Söhne"/>
              </a:rPr>
              <a:t>Lack of Patch Management</a:t>
            </a:r>
            <a:r>
              <a:rPr lang="en-US" sz="1900" b="0" i="0">
                <a:effectLst/>
                <a:latin typeface="Söhne"/>
              </a:rPr>
              <a:t>: Absence of regular updating procedures.</a:t>
            </a:r>
          </a:p>
          <a:p>
            <a:pPr>
              <a:buFont typeface="+mj-lt"/>
              <a:buAutoNum type="arabicPeriod"/>
            </a:pPr>
            <a:r>
              <a:rPr lang="en-US" sz="1900" b="1" i="0">
                <a:effectLst/>
                <a:latin typeface="Söhne"/>
              </a:rPr>
              <a:t>Transitive Dependencies</a:t>
            </a:r>
            <a:r>
              <a:rPr lang="en-US" sz="1900" b="0" i="0">
                <a:effectLst/>
                <a:latin typeface="Söhne"/>
              </a:rPr>
              <a:t>: Dependencies-of-dependencies pose hidden risks.</a:t>
            </a:r>
          </a:p>
          <a:p>
            <a:pPr>
              <a:buFont typeface="+mj-lt"/>
              <a:buAutoNum type="arabicPeriod"/>
            </a:pPr>
            <a:r>
              <a:rPr lang="en-US" sz="1900" b="1" i="0">
                <a:effectLst/>
                <a:latin typeface="Söhne"/>
              </a:rPr>
              <a:t>Inadequate Vulnerability Management</a:t>
            </a:r>
            <a:r>
              <a:rPr lang="en-US" sz="1900" b="0" i="0">
                <a:effectLst/>
                <a:latin typeface="Söhne"/>
              </a:rPr>
              <a:t>: Lack of tools/processes to identify component risks.</a:t>
            </a:r>
          </a:p>
        </p:txBody>
      </p:sp>
    </p:spTree>
    <p:extLst>
      <p:ext uri="{BB962C8B-B14F-4D97-AF65-F5344CB8AC3E}">
        <p14:creationId xmlns:p14="http://schemas.microsoft.com/office/powerpoint/2010/main" val="957088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p:txBody>
          <a:bodyPr/>
          <a:lstStyle/>
          <a:p>
            <a:r>
              <a:rPr lang="en-US" dirty="0"/>
              <a:t>S</a:t>
            </a:r>
            <a:r>
              <a:rPr lang="en-IL" dirty="0"/>
              <a:t>tories </a:t>
            </a:r>
            <a:r>
              <a:rPr lang="en-US" b="1" i="0" dirty="0">
                <a:effectLst/>
                <a:latin typeface="Söhne"/>
              </a:rPr>
              <a:t>Equifax</a:t>
            </a:r>
            <a:endParaRPr lang="en-IL" dirty="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p:txBody>
          <a:bodyPr/>
          <a:lstStyle/>
          <a:p>
            <a:r>
              <a:rPr lang="en-US" b="1" i="0" dirty="0">
                <a:effectLst/>
                <a:latin typeface="Söhne"/>
              </a:rPr>
              <a:t>Equifax Breach (2017)</a:t>
            </a:r>
            <a:r>
              <a:rPr lang="en-US" b="0" i="0" dirty="0">
                <a:effectLst/>
                <a:latin typeface="Söhne"/>
              </a:rPr>
              <a:t>: A massive breach at Equifax, one of the largest credit reporting agencies in the US, resulted in the exposure of personal data of 147 million people. The breach was attributed to an unpatched vulnerability in the Apache Struts framework, a popular open-source web application framework for Java applications.</a:t>
            </a:r>
          </a:p>
          <a:p>
            <a:r>
              <a:rPr lang="en-US" b="0" i="0" dirty="0">
                <a:effectLst/>
                <a:latin typeface="Söhne"/>
              </a:rPr>
              <a:t>The breach cost Equifax over $1.4 billion in post-breach response and recovery.</a:t>
            </a:r>
            <a:endParaRPr lang="en-IL" dirty="0"/>
          </a:p>
        </p:txBody>
      </p:sp>
    </p:spTree>
    <p:extLst>
      <p:ext uri="{BB962C8B-B14F-4D97-AF65-F5344CB8AC3E}">
        <p14:creationId xmlns:p14="http://schemas.microsoft.com/office/powerpoint/2010/main" val="170930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p:txBody>
          <a:bodyPr/>
          <a:lstStyle/>
          <a:p>
            <a:r>
              <a:rPr lang="en-US" dirty="0"/>
              <a:t>S</a:t>
            </a:r>
            <a:r>
              <a:rPr lang="en-IL" dirty="0"/>
              <a:t>tories </a:t>
            </a:r>
            <a:r>
              <a:rPr lang="en-US" b="1" i="0" dirty="0">
                <a:effectLst/>
                <a:latin typeface="Söhne"/>
              </a:rPr>
              <a:t>Heartbleed</a:t>
            </a:r>
            <a:endParaRPr lang="en-IL" dirty="0"/>
          </a:p>
        </p:txBody>
      </p:sp>
      <p:sp>
        <p:nvSpPr>
          <p:cNvPr id="3" name="Content Placeholder 2">
            <a:extLst>
              <a:ext uri="{FF2B5EF4-FFF2-40B4-BE49-F238E27FC236}">
                <a16:creationId xmlns:a16="http://schemas.microsoft.com/office/drawing/2014/main" id="{5745AC0F-C878-EEAF-E2E9-F09016B05F76}"/>
              </a:ext>
            </a:extLst>
          </p:cNvPr>
          <p:cNvSpPr>
            <a:spLocks noGrp="1"/>
          </p:cNvSpPr>
          <p:nvPr>
            <p:ph idx="1"/>
          </p:nvPr>
        </p:nvSpPr>
        <p:spPr/>
        <p:txBody>
          <a:bodyPr/>
          <a:lstStyle/>
          <a:p>
            <a:r>
              <a:rPr lang="en-US" b="1" i="0" dirty="0">
                <a:effectLst/>
                <a:latin typeface="Söhne"/>
              </a:rPr>
              <a:t>Heartbleed (2014)</a:t>
            </a:r>
            <a:r>
              <a:rPr lang="en-US" b="0" i="0" dirty="0">
                <a:effectLst/>
                <a:latin typeface="Söhne"/>
              </a:rPr>
              <a:t>: A critical vulnerability in OpenSSL, a widely used open-source tool for implementing SSL and TLS. It allowed attackers to read the memory of systems protected by the vulnerable versions, leading to the potential exposure of sensitive data, including private keys, credentials, and personal information.</a:t>
            </a:r>
          </a:p>
          <a:p>
            <a:r>
              <a:rPr lang="en-US" b="0" i="0" dirty="0">
                <a:effectLst/>
                <a:latin typeface="Söhne"/>
              </a:rPr>
              <a:t>millions</a:t>
            </a:r>
            <a:endParaRPr lang="en-IL" dirty="0"/>
          </a:p>
        </p:txBody>
      </p:sp>
    </p:spTree>
    <p:extLst>
      <p:ext uri="{BB962C8B-B14F-4D97-AF65-F5344CB8AC3E}">
        <p14:creationId xmlns:p14="http://schemas.microsoft.com/office/powerpoint/2010/main" val="163702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p:txBody>
          <a:bodyPr/>
          <a:lstStyle/>
          <a:p>
            <a:r>
              <a:rPr lang="en-US" dirty="0"/>
              <a:t>S</a:t>
            </a:r>
            <a:r>
              <a:rPr lang="en-IL" dirty="0"/>
              <a:t>tories </a:t>
            </a:r>
            <a:r>
              <a:rPr lang="en-US" b="1" i="0" dirty="0" err="1">
                <a:effectLst/>
                <a:latin typeface="Söhne"/>
              </a:rPr>
              <a:t>Magecart</a:t>
            </a:r>
            <a:endParaRPr lang="en-IL" dirty="0"/>
          </a:p>
        </p:txBody>
      </p:sp>
      <p:sp>
        <p:nvSpPr>
          <p:cNvPr id="3" name="Content Placeholder 2">
            <a:extLst>
              <a:ext uri="{FF2B5EF4-FFF2-40B4-BE49-F238E27FC236}">
                <a16:creationId xmlns:a16="http://schemas.microsoft.com/office/drawing/2014/main" id="{5745AC0F-C878-EEAF-E2E9-F09016B05F76}"/>
              </a:ext>
            </a:extLst>
          </p:cNvPr>
          <p:cNvSpPr>
            <a:spLocks noGrp="1"/>
          </p:cNvSpPr>
          <p:nvPr>
            <p:ph idx="1"/>
          </p:nvPr>
        </p:nvSpPr>
        <p:spPr/>
        <p:txBody>
          <a:bodyPr/>
          <a:lstStyle/>
          <a:p>
            <a:r>
              <a:rPr lang="en-US" b="1" i="0" dirty="0" err="1">
                <a:effectLst/>
                <a:latin typeface="Söhne"/>
              </a:rPr>
              <a:t>Magecart</a:t>
            </a:r>
            <a:r>
              <a:rPr lang="en-US" b="1" i="0" dirty="0">
                <a:effectLst/>
                <a:latin typeface="Söhne"/>
              </a:rPr>
              <a:t> Attacks</a:t>
            </a:r>
            <a:r>
              <a:rPr lang="en-US" b="0" i="0" dirty="0">
                <a:effectLst/>
                <a:latin typeface="Söhne"/>
              </a:rPr>
              <a:t>: This is a consortium of malicious hacker groups that target online shopping cart systems, particularly Magento. By exploiting vulnerabilities in these outdated e-commerce systems, they injected malicious scripts to steal credit card details from unsuspecting customers.</a:t>
            </a:r>
          </a:p>
          <a:p>
            <a:r>
              <a:rPr lang="en-US" dirty="0">
                <a:latin typeface="Söhne"/>
              </a:rPr>
              <a:t>10 millions</a:t>
            </a:r>
            <a:endParaRPr lang="en-IL" dirty="0"/>
          </a:p>
        </p:txBody>
      </p:sp>
    </p:spTree>
    <p:extLst>
      <p:ext uri="{BB962C8B-B14F-4D97-AF65-F5344CB8AC3E}">
        <p14:creationId xmlns:p14="http://schemas.microsoft.com/office/powerpoint/2010/main" val="2908942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EFFF798C-263C-7685-B515-BF32DDE8AB87}"/>
              </a:ext>
            </a:extLst>
          </p:cNvPr>
          <p:cNvPicPr>
            <a:picLocks noGrp="1" noChangeAspect="1"/>
          </p:cNvPicPr>
          <p:nvPr>
            <p:ph idx="1"/>
          </p:nvPr>
        </p:nvPicPr>
        <p:blipFill>
          <a:blip r:embed="rId2"/>
          <a:stretch>
            <a:fillRect/>
          </a:stretch>
        </p:blipFill>
        <p:spPr>
          <a:xfrm>
            <a:off x="643467" y="1152764"/>
            <a:ext cx="4824998" cy="1230374"/>
          </a:xfrm>
          <a:prstGeom prst="rect">
            <a:avLst/>
          </a:prstGeom>
        </p:spPr>
      </p:pic>
      <p:cxnSp>
        <p:nvCxnSpPr>
          <p:cNvPr id="18" name="Straight Connector 17">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close up of a text&#10;&#10;Description automatically generated">
            <a:extLst>
              <a:ext uri="{FF2B5EF4-FFF2-40B4-BE49-F238E27FC236}">
                <a16:creationId xmlns:a16="http://schemas.microsoft.com/office/drawing/2014/main" id="{ABD6DF54-4F64-399A-C234-BADCA17C1F1B}"/>
              </a:ext>
            </a:extLst>
          </p:cNvPr>
          <p:cNvPicPr>
            <a:picLocks noChangeAspect="1"/>
          </p:cNvPicPr>
          <p:nvPr/>
        </p:nvPicPr>
        <p:blipFill>
          <a:blip r:embed="rId3"/>
          <a:stretch>
            <a:fillRect/>
          </a:stretch>
        </p:blipFill>
        <p:spPr>
          <a:xfrm>
            <a:off x="6723536" y="1001838"/>
            <a:ext cx="4824995" cy="1507811"/>
          </a:xfrm>
          <a:prstGeom prst="rect">
            <a:avLst/>
          </a:prstGeom>
        </p:spPr>
      </p:pic>
      <p:cxnSp>
        <p:nvCxnSpPr>
          <p:cNvPr id="20" name="Straight Connector 19">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phone&#10;&#10;Description automatically generated">
            <a:extLst>
              <a:ext uri="{FF2B5EF4-FFF2-40B4-BE49-F238E27FC236}">
                <a16:creationId xmlns:a16="http://schemas.microsoft.com/office/drawing/2014/main" id="{4147DCC5-3BF7-8FF7-32CD-2C86B108BE0B}"/>
              </a:ext>
            </a:extLst>
          </p:cNvPr>
          <p:cNvPicPr>
            <a:picLocks noChangeAspect="1"/>
          </p:cNvPicPr>
          <p:nvPr/>
        </p:nvPicPr>
        <p:blipFill>
          <a:blip r:embed="rId4"/>
          <a:stretch>
            <a:fillRect/>
          </a:stretch>
        </p:blipFill>
        <p:spPr>
          <a:xfrm>
            <a:off x="643467" y="4604710"/>
            <a:ext cx="2634207" cy="1369787"/>
          </a:xfrm>
          <a:prstGeom prst="rect">
            <a:avLst/>
          </a:prstGeom>
        </p:spPr>
      </p:pic>
      <p:pic>
        <p:nvPicPr>
          <p:cNvPr id="9" name="Picture 8" descr="A close up of a text&#10;&#10;Description automatically generated">
            <a:extLst>
              <a:ext uri="{FF2B5EF4-FFF2-40B4-BE49-F238E27FC236}">
                <a16:creationId xmlns:a16="http://schemas.microsoft.com/office/drawing/2014/main" id="{B365C284-5F71-8574-B6CB-552868DCB0F9}"/>
              </a:ext>
            </a:extLst>
          </p:cNvPr>
          <p:cNvPicPr>
            <a:picLocks noChangeAspect="1"/>
          </p:cNvPicPr>
          <p:nvPr/>
        </p:nvPicPr>
        <p:blipFill>
          <a:blip r:embed="rId5"/>
          <a:stretch>
            <a:fillRect/>
          </a:stretch>
        </p:blipFill>
        <p:spPr>
          <a:xfrm>
            <a:off x="3980330" y="4179536"/>
            <a:ext cx="4173070" cy="1408411"/>
          </a:xfrm>
          <a:prstGeom prst="rect">
            <a:avLst/>
          </a:prstGeom>
        </p:spPr>
      </p:pic>
      <p:pic>
        <p:nvPicPr>
          <p:cNvPr id="7" name="Picture 6" descr="A screenshot of a phone&#10;&#10;Description automatically generated">
            <a:extLst>
              <a:ext uri="{FF2B5EF4-FFF2-40B4-BE49-F238E27FC236}">
                <a16:creationId xmlns:a16="http://schemas.microsoft.com/office/drawing/2014/main" id="{521C6A04-DF83-E6B2-B1EB-BDC65E880452}"/>
              </a:ext>
            </a:extLst>
          </p:cNvPr>
          <p:cNvPicPr>
            <a:picLocks noChangeAspect="1"/>
          </p:cNvPicPr>
          <p:nvPr/>
        </p:nvPicPr>
        <p:blipFill>
          <a:blip r:embed="rId6"/>
          <a:stretch>
            <a:fillRect/>
          </a:stretch>
        </p:blipFill>
        <p:spPr>
          <a:xfrm>
            <a:off x="8874064" y="4639261"/>
            <a:ext cx="2674468" cy="1256999"/>
          </a:xfrm>
          <a:prstGeom prst="rect">
            <a:avLst/>
          </a:prstGeom>
        </p:spPr>
      </p:pic>
    </p:spTree>
    <p:extLst>
      <p:ext uri="{BB962C8B-B14F-4D97-AF65-F5344CB8AC3E}">
        <p14:creationId xmlns:p14="http://schemas.microsoft.com/office/powerpoint/2010/main" val="1454842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416591"/>
          </a:xfrm>
          <a:prstGeom prst="rect">
            <a:avLst/>
          </a:prstGeom>
          <a:ln>
            <a:noFill/>
          </a:ln>
          <a:effectLst>
            <a:outerShdw blurRad="203200" dist="101600" dir="5460000" sx="94000" sy="94000" algn="t"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a:xfrm>
            <a:off x="761801" y="790514"/>
            <a:ext cx="9671445" cy="2129667"/>
          </a:xfrm>
        </p:spPr>
        <p:txBody>
          <a:bodyPr anchor="b">
            <a:normAutofit/>
          </a:bodyPr>
          <a:lstStyle/>
          <a:p>
            <a:r>
              <a:rPr lang="en-US" sz="4800" b="1" i="0">
                <a:effectLst/>
                <a:latin typeface="Söhne"/>
              </a:rPr>
              <a:t>identification and Authentication Failures</a:t>
            </a:r>
            <a:endParaRPr lang="en-IL" sz="4800"/>
          </a:p>
        </p:txBody>
      </p:sp>
      <p:sp>
        <p:nvSpPr>
          <p:cNvPr id="3" name="Content Placeholder 2">
            <a:extLst>
              <a:ext uri="{FF2B5EF4-FFF2-40B4-BE49-F238E27FC236}">
                <a16:creationId xmlns:a16="http://schemas.microsoft.com/office/drawing/2014/main" id="{5745AC0F-C878-EEAF-E2E9-F09016B05F76}"/>
              </a:ext>
            </a:extLst>
          </p:cNvPr>
          <p:cNvSpPr>
            <a:spLocks noGrp="1"/>
          </p:cNvSpPr>
          <p:nvPr>
            <p:ph idx="1"/>
          </p:nvPr>
        </p:nvSpPr>
        <p:spPr>
          <a:xfrm>
            <a:off x="761801" y="3884538"/>
            <a:ext cx="8433957" cy="2332747"/>
          </a:xfrm>
        </p:spPr>
        <p:txBody>
          <a:bodyPr anchor="ctr">
            <a:normAutofit/>
          </a:bodyPr>
          <a:lstStyle/>
          <a:p>
            <a:r>
              <a:rPr lang="en-US" sz="2000" b="0" i="0">
                <a:effectLst/>
                <a:latin typeface="Söhne"/>
              </a:rPr>
              <a:t>Identification and authentication failures arise when an application does not correctly implement mechanisms related to user identity, leading to unauthorized access or impersonation. This typically occurs when applications use weak or ineffective methods for identifying and authenticating users, or when session management is mishandled.</a:t>
            </a:r>
          </a:p>
        </p:txBody>
      </p:sp>
    </p:spTree>
    <p:extLst>
      <p:ext uri="{BB962C8B-B14F-4D97-AF65-F5344CB8AC3E}">
        <p14:creationId xmlns:p14="http://schemas.microsoft.com/office/powerpoint/2010/main" val="1613984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a:xfrm>
            <a:off x="586478" y="1683756"/>
            <a:ext cx="3115265" cy="2396359"/>
          </a:xfrm>
        </p:spPr>
        <p:txBody>
          <a:bodyPr anchor="b">
            <a:normAutofit/>
          </a:bodyPr>
          <a:lstStyle/>
          <a:p>
            <a:pPr algn="r"/>
            <a:r>
              <a:rPr lang="en-US" sz="4000" b="1" i="0">
                <a:solidFill>
                  <a:srgbClr val="FFFFFF"/>
                </a:solidFill>
                <a:effectLst/>
                <a:latin typeface="Söhne"/>
              </a:rPr>
              <a:t>Key Aspects</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191F7FBA-DED8-9C2C-1C2D-6E33C06349F1}"/>
              </a:ext>
            </a:extLst>
          </p:cNvPr>
          <p:cNvGraphicFramePr>
            <a:graphicFrameLocks noGrp="1"/>
          </p:cNvGraphicFramePr>
          <p:nvPr>
            <p:ph idx="1"/>
            <p:extLst>
              <p:ext uri="{D42A27DB-BD31-4B8C-83A1-F6EECF244321}">
                <p14:modId xmlns:p14="http://schemas.microsoft.com/office/powerpoint/2010/main" val="319214170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6094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a:xfrm>
            <a:off x="838200" y="365125"/>
            <a:ext cx="7606553" cy="934757"/>
          </a:xfrm>
        </p:spPr>
        <p:txBody>
          <a:bodyPr>
            <a:normAutofit/>
          </a:bodyPr>
          <a:lstStyle/>
          <a:p>
            <a:r>
              <a:rPr lang="en-US" sz="4000" b="1" i="0" dirty="0">
                <a:solidFill>
                  <a:srgbClr val="212121"/>
                </a:solidFill>
                <a:effectLst/>
                <a:latin typeface="geekflare-primary"/>
              </a:rPr>
              <a:t>Authentication Platforms</a:t>
            </a:r>
            <a:endParaRPr lang="en-IL" sz="4000" dirty="0"/>
          </a:p>
        </p:txBody>
      </p:sp>
      <p:sp>
        <p:nvSpPr>
          <p:cNvPr id="3" name="Content Placeholder 2">
            <a:extLst>
              <a:ext uri="{FF2B5EF4-FFF2-40B4-BE49-F238E27FC236}">
                <a16:creationId xmlns:a16="http://schemas.microsoft.com/office/drawing/2014/main" id="{5745AC0F-C878-EEAF-E2E9-F09016B05F76}"/>
              </a:ext>
            </a:extLst>
          </p:cNvPr>
          <p:cNvSpPr>
            <a:spLocks noGrp="1"/>
          </p:cNvSpPr>
          <p:nvPr>
            <p:ph idx="1"/>
          </p:nvPr>
        </p:nvSpPr>
        <p:spPr>
          <a:xfrm>
            <a:off x="394447" y="1299882"/>
            <a:ext cx="10959353" cy="5450541"/>
          </a:xfrm>
        </p:spPr>
        <p:txBody>
          <a:bodyPr>
            <a:normAutofit fontScale="85000" lnSpcReduction="20000"/>
          </a:bodyPr>
          <a:lstStyle/>
          <a:p>
            <a:pPr algn="l">
              <a:buFont typeface="+mj-lt"/>
              <a:buAutoNum type="arabicPeriod"/>
            </a:pPr>
            <a:r>
              <a:rPr lang="en-US" sz="3100" b="1" i="0" dirty="0">
                <a:effectLst/>
                <a:latin typeface="Söhne"/>
              </a:rPr>
              <a:t>STYTCH</a:t>
            </a:r>
            <a:r>
              <a:rPr lang="en-US" sz="3100" b="0" i="0" dirty="0">
                <a:effectLst/>
                <a:latin typeface="Söhne"/>
              </a:rPr>
              <a:t>: Password-less authentication with flexible SDKs and magic links.</a:t>
            </a:r>
          </a:p>
          <a:p>
            <a:pPr algn="l">
              <a:buFont typeface="+mj-lt"/>
              <a:buAutoNum type="arabicPeriod"/>
            </a:pPr>
            <a:r>
              <a:rPr lang="en-US" sz="3100" b="1" i="0" dirty="0" err="1">
                <a:effectLst/>
                <a:latin typeface="Söhne"/>
              </a:rPr>
              <a:t>Authsignal</a:t>
            </a:r>
            <a:r>
              <a:rPr lang="en-US" sz="3100" b="0" i="0" dirty="0">
                <a:effectLst/>
                <a:latin typeface="Söhne"/>
              </a:rPr>
              <a:t>: Orchestrate identity without migration, with no-code rules engine.</a:t>
            </a:r>
          </a:p>
          <a:p>
            <a:pPr algn="l">
              <a:buFont typeface="+mj-lt"/>
              <a:buAutoNum type="arabicPeriod"/>
            </a:pPr>
            <a:r>
              <a:rPr lang="en-US" sz="3100" b="1" i="0" dirty="0" err="1">
                <a:effectLst/>
                <a:latin typeface="Söhne"/>
              </a:rPr>
              <a:t>Ory</a:t>
            </a:r>
            <a:r>
              <a:rPr lang="en-US" sz="3100" b="0" i="0" dirty="0">
                <a:effectLst/>
                <a:latin typeface="Söhne"/>
              </a:rPr>
              <a:t>: Headless authentication management with OAuth2 and OpenID compatibility.</a:t>
            </a:r>
          </a:p>
          <a:p>
            <a:pPr algn="l">
              <a:buFont typeface="+mj-lt"/>
              <a:buAutoNum type="arabicPeriod"/>
            </a:pPr>
            <a:r>
              <a:rPr lang="en-US" sz="3100" b="1" i="0" dirty="0" err="1">
                <a:effectLst/>
                <a:latin typeface="Söhne"/>
              </a:rPr>
              <a:t>Supabase</a:t>
            </a:r>
            <a:r>
              <a:rPr lang="en-US" sz="3100" b="0" i="0" dirty="0">
                <a:effectLst/>
                <a:latin typeface="Söhne"/>
              </a:rPr>
              <a:t>: Open-source Firebase alternative with diverse login methods and granular access rules.</a:t>
            </a:r>
          </a:p>
          <a:p>
            <a:pPr algn="l">
              <a:buFont typeface="+mj-lt"/>
              <a:buAutoNum type="arabicPeriod"/>
            </a:pPr>
            <a:r>
              <a:rPr lang="en-US" sz="3100" b="1" i="0" dirty="0">
                <a:effectLst/>
                <a:latin typeface="Söhne"/>
              </a:rPr>
              <a:t>Okta</a:t>
            </a:r>
            <a:r>
              <a:rPr lang="en-US" sz="3100" b="0" i="0" dirty="0">
                <a:effectLst/>
                <a:latin typeface="Söhne"/>
              </a:rPr>
              <a:t>: Adaptive password-less security with progressive user profiling and robust API security.</a:t>
            </a:r>
          </a:p>
          <a:p>
            <a:pPr algn="l">
              <a:buFont typeface="+mj-lt"/>
              <a:buAutoNum type="arabicPeriod"/>
            </a:pPr>
            <a:r>
              <a:rPr lang="en-US" sz="3100" b="1" i="0" dirty="0" err="1">
                <a:effectLst/>
                <a:latin typeface="Söhne"/>
              </a:rPr>
              <a:t>PingIdentity</a:t>
            </a:r>
            <a:r>
              <a:rPr lang="en-US" sz="3100" b="0" i="0" dirty="0">
                <a:effectLst/>
                <a:latin typeface="Söhne"/>
              </a:rPr>
              <a:t>: Centralized adaptive authentication for diverse application landscapes.</a:t>
            </a:r>
          </a:p>
          <a:p>
            <a:pPr algn="l">
              <a:buFont typeface="+mj-lt"/>
              <a:buAutoNum type="arabicPeriod"/>
            </a:pPr>
            <a:r>
              <a:rPr lang="en-US" sz="3100" b="1" i="0" dirty="0" err="1">
                <a:effectLst/>
                <a:latin typeface="Söhne"/>
              </a:rPr>
              <a:t>Keycloak</a:t>
            </a:r>
            <a:r>
              <a:rPr lang="en-US" sz="3100" b="0" i="0" dirty="0">
                <a:effectLst/>
                <a:latin typeface="Söhne"/>
              </a:rPr>
              <a:t>: Open-source identity management with SSO and granular access control.</a:t>
            </a:r>
          </a:p>
          <a:p>
            <a:pPr algn="l">
              <a:buFont typeface="+mj-lt"/>
              <a:buAutoNum type="arabicPeriod"/>
            </a:pPr>
            <a:r>
              <a:rPr lang="en-US" sz="3100" b="1" i="0" dirty="0" err="1">
                <a:effectLst/>
                <a:latin typeface="Söhne"/>
              </a:rPr>
              <a:t>Frontegg</a:t>
            </a:r>
            <a:r>
              <a:rPr lang="en-US" sz="3100" b="0" i="0" dirty="0">
                <a:effectLst/>
                <a:latin typeface="Söhne"/>
              </a:rPr>
              <a:t>: Developer-friendly with extensive features like forced MFA and cross-site authentication.</a:t>
            </a:r>
          </a:p>
          <a:p>
            <a:pPr marL="0" indent="0">
              <a:buNone/>
            </a:pPr>
            <a:endParaRPr lang="en-IL" dirty="0"/>
          </a:p>
        </p:txBody>
      </p:sp>
    </p:spTree>
    <p:extLst>
      <p:ext uri="{BB962C8B-B14F-4D97-AF65-F5344CB8AC3E}">
        <p14:creationId xmlns:p14="http://schemas.microsoft.com/office/powerpoint/2010/main" val="1784778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a:xfrm>
            <a:off x="838200" y="365125"/>
            <a:ext cx="6387353" cy="809251"/>
          </a:xfrm>
        </p:spPr>
        <p:txBody>
          <a:bodyPr/>
          <a:lstStyle/>
          <a:p>
            <a:r>
              <a:rPr lang="en-US" b="1" i="0" dirty="0">
                <a:effectLst/>
                <a:latin typeface="geekflare-primary"/>
              </a:rPr>
              <a:t>Authentication Platforms</a:t>
            </a:r>
            <a:endParaRPr lang="en-IL" dirty="0"/>
          </a:p>
        </p:txBody>
      </p:sp>
      <p:sp>
        <p:nvSpPr>
          <p:cNvPr id="3" name="Content Placeholder 2">
            <a:extLst>
              <a:ext uri="{FF2B5EF4-FFF2-40B4-BE49-F238E27FC236}">
                <a16:creationId xmlns:a16="http://schemas.microsoft.com/office/drawing/2014/main" id="{5745AC0F-C878-EEAF-E2E9-F09016B05F76}"/>
              </a:ext>
            </a:extLst>
          </p:cNvPr>
          <p:cNvSpPr>
            <a:spLocks noGrp="1"/>
          </p:cNvSpPr>
          <p:nvPr>
            <p:ph idx="1"/>
          </p:nvPr>
        </p:nvSpPr>
        <p:spPr>
          <a:xfrm>
            <a:off x="475129" y="1174376"/>
            <a:ext cx="10878671" cy="5002587"/>
          </a:xfrm>
        </p:spPr>
        <p:txBody>
          <a:bodyPr>
            <a:normAutofit/>
          </a:bodyPr>
          <a:lstStyle/>
          <a:p>
            <a:pPr algn="l">
              <a:buFont typeface="+mj-lt"/>
              <a:buAutoNum type="arabicPeriod"/>
            </a:pPr>
            <a:r>
              <a:rPr lang="en-US" b="1" i="0" dirty="0" err="1">
                <a:effectLst/>
                <a:latin typeface="Söhne"/>
              </a:rPr>
              <a:t>Authress</a:t>
            </a:r>
            <a:r>
              <a:rPr lang="en-US" b="0" i="0" dirty="0">
                <a:effectLst/>
                <a:latin typeface="Söhne"/>
              </a:rPr>
              <a:t>: Heavy focus on authorization API with granular access controls and integrations.</a:t>
            </a:r>
          </a:p>
          <a:p>
            <a:pPr algn="l">
              <a:buFont typeface="+mj-lt"/>
              <a:buAutoNum type="arabicPeriod"/>
            </a:pPr>
            <a:r>
              <a:rPr lang="en-US" b="1" i="0" dirty="0">
                <a:effectLst/>
                <a:latin typeface="Söhne"/>
              </a:rPr>
              <a:t>Auth0</a:t>
            </a:r>
            <a:r>
              <a:rPr lang="en-US" b="0" i="0" dirty="0">
                <a:effectLst/>
                <a:latin typeface="Söhne"/>
              </a:rPr>
              <a:t>: Universal login with feature-rich dashboard and password-less magic links.</a:t>
            </a:r>
          </a:p>
          <a:p>
            <a:pPr algn="l">
              <a:buFont typeface="+mj-lt"/>
              <a:buAutoNum type="arabicPeriod"/>
            </a:pPr>
            <a:r>
              <a:rPr lang="en-US" b="1" i="0" dirty="0">
                <a:effectLst/>
                <a:latin typeface="Söhne"/>
              </a:rPr>
              <a:t>Firebase</a:t>
            </a:r>
            <a:r>
              <a:rPr lang="en-US" b="0" i="0" dirty="0">
                <a:effectLst/>
                <a:latin typeface="Söhne"/>
              </a:rPr>
              <a:t>: Google's offering with pre-built templates for authentication and a free tier.</a:t>
            </a:r>
          </a:p>
          <a:p>
            <a:pPr algn="l">
              <a:buFont typeface="+mj-lt"/>
              <a:buAutoNum type="arabicPeriod"/>
            </a:pPr>
            <a:r>
              <a:rPr lang="en-US" b="1" i="0" dirty="0">
                <a:effectLst/>
                <a:latin typeface="Söhne"/>
              </a:rPr>
              <a:t>Amazon Cognito</a:t>
            </a:r>
            <a:r>
              <a:rPr lang="en-US" b="0" i="0" dirty="0">
                <a:effectLst/>
                <a:latin typeface="Söhne"/>
              </a:rPr>
              <a:t>: Cloud solution by Amazon with low-code deployment and adaptive authentication.</a:t>
            </a:r>
          </a:p>
          <a:p>
            <a:pPr algn="l">
              <a:buFont typeface="+mj-lt"/>
              <a:buAutoNum type="arabicPeriod"/>
            </a:pPr>
            <a:r>
              <a:rPr lang="en-US" b="1" i="0" dirty="0">
                <a:effectLst/>
                <a:latin typeface="Söhne"/>
              </a:rPr>
              <a:t>OneLogin</a:t>
            </a:r>
            <a:r>
              <a:rPr lang="en-US" b="0" i="0" dirty="0">
                <a:effectLst/>
                <a:latin typeface="Söhne"/>
              </a:rPr>
              <a:t>: Adaptive MFA with AI-powered threat safeguards and smart factor authentication.</a:t>
            </a:r>
          </a:p>
          <a:p>
            <a:endParaRPr lang="en-IL" dirty="0"/>
          </a:p>
        </p:txBody>
      </p:sp>
    </p:spTree>
    <p:extLst>
      <p:ext uri="{BB962C8B-B14F-4D97-AF65-F5344CB8AC3E}">
        <p14:creationId xmlns:p14="http://schemas.microsoft.com/office/powerpoint/2010/main" val="1222352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9D6A-701E-6C86-E09F-BD0A04C36F1C}"/>
              </a:ext>
            </a:extLst>
          </p:cNvPr>
          <p:cNvSpPr>
            <a:spLocks noGrp="1"/>
          </p:cNvSpPr>
          <p:nvPr>
            <p:ph type="title"/>
          </p:nvPr>
        </p:nvSpPr>
        <p:spPr>
          <a:xfrm>
            <a:off x="5868557" y="1138036"/>
            <a:ext cx="5444382" cy="1402470"/>
          </a:xfrm>
        </p:spPr>
        <p:txBody>
          <a:bodyPr anchor="t">
            <a:normAutofit/>
          </a:bodyPr>
          <a:lstStyle/>
          <a:p>
            <a:r>
              <a:rPr lang="en-IL" sz="3200"/>
              <a:t>TOP 10</a:t>
            </a:r>
          </a:p>
        </p:txBody>
      </p:sp>
      <p:pic>
        <p:nvPicPr>
          <p:cNvPr id="5" name="Picture 4" descr="Circuit board background">
            <a:extLst>
              <a:ext uri="{FF2B5EF4-FFF2-40B4-BE49-F238E27FC236}">
                <a16:creationId xmlns:a16="http://schemas.microsoft.com/office/drawing/2014/main" id="{7E92DE9E-FCEB-B58F-5590-7CD5BB836422}"/>
              </a:ext>
            </a:extLst>
          </p:cNvPr>
          <p:cNvPicPr>
            <a:picLocks noChangeAspect="1"/>
          </p:cNvPicPr>
          <p:nvPr/>
        </p:nvPicPr>
        <p:blipFill rotWithShape="1">
          <a:blip r:embed="rId2"/>
          <a:srcRect l="7802" r="42249"/>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B659A7-0C55-A64C-71E1-D08686E14971}"/>
              </a:ext>
            </a:extLst>
          </p:cNvPr>
          <p:cNvSpPr>
            <a:spLocks noGrp="1"/>
          </p:cNvSpPr>
          <p:nvPr>
            <p:ph idx="1"/>
          </p:nvPr>
        </p:nvSpPr>
        <p:spPr>
          <a:xfrm>
            <a:off x="5868557" y="2551176"/>
            <a:ext cx="5444382" cy="3591207"/>
          </a:xfrm>
        </p:spPr>
        <p:txBody>
          <a:bodyPr>
            <a:normAutofit/>
          </a:bodyPr>
          <a:lstStyle/>
          <a:p>
            <a:pPr>
              <a:buFont typeface="+mj-lt"/>
              <a:buAutoNum type="arabicPeriod"/>
            </a:pPr>
            <a:r>
              <a:rPr lang="en-US" sz="1700" b="1" i="0">
                <a:effectLst/>
                <a:latin typeface="Söhne"/>
              </a:rPr>
              <a:t>A01</a:t>
            </a:r>
            <a:r>
              <a:rPr lang="en-US" sz="1700" b="0" i="0">
                <a:effectLst/>
                <a:latin typeface="Söhne"/>
              </a:rPr>
              <a:t> - Broken Access Control</a:t>
            </a:r>
          </a:p>
          <a:p>
            <a:pPr>
              <a:buFont typeface="+mj-lt"/>
              <a:buAutoNum type="arabicPeriod"/>
            </a:pPr>
            <a:r>
              <a:rPr lang="en-US" sz="1700" b="1" i="0">
                <a:effectLst/>
                <a:latin typeface="Söhne"/>
              </a:rPr>
              <a:t>A02</a:t>
            </a:r>
            <a:r>
              <a:rPr lang="en-US" sz="1700" b="0" i="0">
                <a:effectLst/>
                <a:latin typeface="Söhne"/>
              </a:rPr>
              <a:t> - Cryptographic Failures</a:t>
            </a:r>
          </a:p>
          <a:p>
            <a:pPr>
              <a:buFont typeface="+mj-lt"/>
              <a:buAutoNum type="arabicPeriod"/>
            </a:pPr>
            <a:r>
              <a:rPr lang="en-US" sz="1700" b="1" i="0">
                <a:effectLst/>
                <a:latin typeface="Söhne"/>
              </a:rPr>
              <a:t>A03</a:t>
            </a:r>
            <a:r>
              <a:rPr lang="en-US" sz="1700" b="0" i="0">
                <a:effectLst/>
                <a:latin typeface="Söhne"/>
              </a:rPr>
              <a:t> - Injection</a:t>
            </a:r>
          </a:p>
          <a:p>
            <a:pPr>
              <a:buFont typeface="+mj-lt"/>
              <a:buAutoNum type="arabicPeriod"/>
            </a:pPr>
            <a:r>
              <a:rPr lang="en-US" sz="1700" b="1" i="0">
                <a:effectLst/>
                <a:latin typeface="Söhne"/>
              </a:rPr>
              <a:t>A04</a:t>
            </a:r>
            <a:r>
              <a:rPr lang="en-US" sz="1700" b="0" i="0">
                <a:effectLst/>
                <a:latin typeface="Söhne"/>
              </a:rPr>
              <a:t> - Insecure Design</a:t>
            </a:r>
          </a:p>
          <a:p>
            <a:pPr>
              <a:buFont typeface="+mj-lt"/>
              <a:buAutoNum type="arabicPeriod"/>
            </a:pPr>
            <a:r>
              <a:rPr lang="en-US" sz="1700" b="1" i="0">
                <a:effectLst/>
                <a:latin typeface="Söhne"/>
              </a:rPr>
              <a:t>A05</a:t>
            </a:r>
            <a:r>
              <a:rPr lang="en-US" sz="1700" b="0" i="0">
                <a:effectLst/>
                <a:latin typeface="Söhne"/>
              </a:rPr>
              <a:t> - Security Misconfiguration</a:t>
            </a:r>
          </a:p>
          <a:p>
            <a:pPr>
              <a:buFont typeface="+mj-lt"/>
              <a:buAutoNum type="arabicPeriod"/>
            </a:pPr>
            <a:r>
              <a:rPr lang="en-US" sz="1700" b="1" i="0">
                <a:effectLst/>
                <a:latin typeface="Söhne"/>
              </a:rPr>
              <a:t>A06</a:t>
            </a:r>
            <a:r>
              <a:rPr lang="en-US" sz="1700" b="0" i="0">
                <a:effectLst/>
                <a:latin typeface="Söhne"/>
              </a:rPr>
              <a:t> - Vulnerable and Outdated Components</a:t>
            </a:r>
          </a:p>
          <a:p>
            <a:pPr>
              <a:buFont typeface="+mj-lt"/>
              <a:buAutoNum type="arabicPeriod"/>
            </a:pPr>
            <a:r>
              <a:rPr lang="en-US" sz="1700" b="1" i="0">
                <a:effectLst/>
                <a:latin typeface="Söhne"/>
              </a:rPr>
              <a:t>A07</a:t>
            </a:r>
            <a:r>
              <a:rPr lang="en-US" sz="1700" b="0" i="0">
                <a:effectLst/>
                <a:latin typeface="Söhne"/>
              </a:rPr>
              <a:t> - Identification and Authentication Failures</a:t>
            </a:r>
          </a:p>
          <a:p>
            <a:pPr>
              <a:buFont typeface="+mj-lt"/>
              <a:buAutoNum type="arabicPeriod"/>
            </a:pPr>
            <a:r>
              <a:rPr lang="en-US" sz="1700" b="1" i="0">
                <a:effectLst/>
                <a:latin typeface="Söhne"/>
              </a:rPr>
              <a:t>A08</a:t>
            </a:r>
            <a:r>
              <a:rPr lang="en-US" sz="1700" b="0" i="0">
                <a:effectLst/>
                <a:latin typeface="Söhne"/>
              </a:rPr>
              <a:t> - Software and Data Integrity Failures</a:t>
            </a:r>
          </a:p>
          <a:p>
            <a:pPr>
              <a:buFont typeface="+mj-lt"/>
              <a:buAutoNum type="arabicPeriod"/>
            </a:pPr>
            <a:r>
              <a:rPr lang="en-US" sz="1700" b="1" i="0">
                <a:effectLst/>
                <a:latin typeface="Söhne"/>
              </a:rPr>
              <a:t>A09</a:t>
            </a:r>
            <a:r>
              <a:rPr lang="en-US" sz="1700" b="0" i="0">
                <a:effectLst/>
                <a:latin typeface="Söhne"/>
              </a:rPr>
              <a:t> - Security Logging and Monitoring Failures</a:t>
            </a:r>
          </a:p>
          <a:p>
            <a:pPr>
              <a:buFont typeface="+mj-lt"/>
              <a:buAutoNum type="arabicPeriod"/>
            </a:pPr>
            <a:r>
              <a:rPr lang="en-US" sz="1700" b="1" i="0">
                <a:effectLst/>
                <a:latin typeface="Söhne"/>
              </a:rPr>
              <a:t>A10</a:t>
            </a:r>
            <a:r>
              <a:rPr lang="en-US" sz="1700" b="0" i="0">
                <a:effectLst/>
                <a:latin typeface="Söhne"/>
              </a:rPr>
              <a:t> - Server-Side Request Forgery (SSRF)</a:t>
            </a:r>
          </a:p>
        </p:txBody>
      </p:sp>
    </p:spTree>
    <p:extLst>
      <p:ext uri="{BB962C8B-B14F-4D97-AF65-F5344CB8AC3E}">
        <p14:creationId xmlns:p14="http://schemas.microsoft.com/office/powerpoint/2010/main" val="397527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p:txBody>
          <a:bodyPr/>
          <a:lstStyle/>
          <a:p>
            <a:endParaRPr lang="en-IL" dirty="0"/>
          </a:p>
        </p:txBody>
      </p:sp>
      <p:sp>
        <p:nvSpPr>
          <p:cNvPr id="3" name="Content Placeholder 2">
            <a:extLst>
              <a:ext uri="{FF2B5EF4-FFF2-40B4-BE49-F238E27FC236}">
                <a16:creationId xmlns:a16="http://schemas.microsoft.com/office/drawing/2014/main" id="{5745AC0F-C878-EEAF-E2E9-F09016B05F7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49178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a:xfrm>
            <a:off x="586478" y="1683756"/>
            <a:ext cx="3115265" cy="2396359"/>
          </a:xfrm>
        </p:spPr>
        <p:txBody>
          <a:bodyPr anchor="b">
            <a:normAutofit/>
          </a:bodyPr>
          <a:lstStyle/>
          <a:p>
            <a:pPr algn="r"/>
            <a:r>
              <a:rPr lang="en-US" sz="3700">
                <a:solidFill>
                  <a:srgbClr val="FFFFFF"/>
                </a:solidFill>
              </a:rPr>
              <a:t>W</a:t>
            </a:r>
            <a:r>
              <a:rPr lang="en-IL" sz="3700">
                <a:solidFill>
                  <a:srgbClr val="FFFFFF"/>
                </a:solidFill>
              </a:rPr>
              <a:t>hy to use authentication platform</a:t>
            </a:r>
          </a:p>
        </p:txBody>
      </p:sp>
      <p:graphicFrame>
        <p:nvGraphicFramePr>
          <p:cNvPr id="5" name="Content Placeholder 2">
            <a:extLst>
              <a:ext uri="{FF2B5EF4-FFF2-40B4-BE49-F238E27FC236}">
                <a16:creationId xmlns:a16="http://schemas.microsoft.com/office/drawing/2014/main" id="{C10B2E7E-4E6B-35DE-4F05-F5A22E1CBFA4}"/>
              </a:ext>
            </a:extLst>
          </p:cNvPr>
          <p:cNvGraphicFramePr>
            <a:graphicFrameLocks noGrp="1"/>
          </p:cNvGraphicFramePr>
          <p:nvPr>
            <p:ph idx="1"/>
            <p:extLst>
              <p:ext uri="{D42A27DB-BD31-4B8C-83A1-F6EECF244321}">
                <p14:modId xmlns:p14="http://schemas.microsoft.com/office/powerpoint/2010/main" val="287073607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669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49853-E67D-E2B7-1023-B51F53B1C155}"/>
              </a:ext>
            </a:extLst>
          </p:cNvPr>
          <p:cNvSpPr>
            <a:spLocks noGrp="1"/>
          </p:cNvSpPr>
          <p:nvPr>
            <p:ph type="title"/>
          </p:nvPr>
        </p:nvSpPr>
        <p:spPr>
          <a:xfrm>
            <a:off x="586478" y="1683756"/>
            <a:ext cx="3115265" cy="2396359"/>
          </a:xfrm>
        </p:spPr>
        <p:txBody>
          <a:bodyPr anchor="b">
            <a:normAutofit/>
          </a:bodyPr>
          <a:lstStyle/>
          <a:p>
            <a:pPr algn="r"/>
            <a:r>
              <a:rPr lang="en-US" sz="3700">
                <a:solidFill>
                  <a:srgbClr val="FFFFFF"/>
                </a:solidFill>
              </a:rPr>
              <a:t>W</a:t>
            </a:r>
            <a:r>
              <a:rPr lang="en-IL" sz="3700">
                <a:solidFill>
                  <a:srgbClr val="FFFFFF"/>
                </a:solidFill>
              </a:rPr>
              <a:t>hy to use authentication platform</a:t>
            </a:r>
          </a:p>
        </p:txBody>
      </p:sp>
      <p:graphicFrame>
        <p:nvGraphicFramePr>
          <p:cNvPr id="5" name="Content Placeholder 2">
            <a:extLst>
              <a:ext uri="{FF2B5EF4-FFF2-40B4-BE49-F238E27FC236}">
                <a16:creationId xmlns:a16="http://schemas.microsoft.com/office/drawing/2014/main" id="{6D7EFD22-DD50-D66B-8455-FDA51FF0F92E}"/>
              </a:ext>
            </a:extLst>
          </p:cNvPr>
          <p:cNvGraphicFramePr>
            <a:graphicFrameLocks noGrp="1"/>
          </p:cNvGraphicFramePr>
          <p:nvPr>
            <p:ph idx="1"/>
            <p:extLst>
              <p:ext uri="{D42A27DB-BD31-4B8C-83A1-F6EECF244321}">
                <p14:modId xmlns:p14="http://schemas.microsoft.com/office/powerpoint/2010/main" val="205949051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8783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W</a:t>
            </a:r>
            <a:r>
              <a:rPr lang="en-IL" sz="4000">
                <a:solidFill>
                  <a:srgbClr val="FFFFFF"/>
                </a:solidFill>
              </a:rPr>
              <a:t>hy not?</a:t>
            </a:r>
          </a:p>
        </p:txBody>
      </p:sp>
      <p:graphicFrame>
        <p:nvGraphicFramePr>
          <p:cNvPr id="5" name="Content Placeholder 2">
            <a:extLst>
              <a:ext uri="{FF2B5EF4-FFF2-40B4-BE49-F238E27FC236}">
                <a16:creationId xmlns:a16="http://schemas.microsoft.com/office/drawing/2014/main" id="{7841C7D1-9D39-95A4-E03A-DE5EB426898E}"/>
              </a:ext>
            </a:extLst>
          </p:cNvPr>
          <p:cNvGraphicFramePr>
            <a:graphicFrameLocks noGrp="1"/>
          </p:cNvGraphicFramePr>
          <p:nvPr>
            <p:ph idx="1"/>
            <p:extLst>
              <p:ext uri="{D42A27DB-BD31-4B8C-83A1-F6EECF244321}">
                <p14:modId xmlns:p14="http://schemas.microsoft.com/office/powerpoint/2010/main" val="333542835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33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W</a:t>
            </a:r>
            <a:r>
              <a:rPr lang="en-IL" sz="4000">
                <a:solidFill>
                  <a:srgbClr val="FFFFFF"/>
                </a:solidFill>
              </a:rPr>
              <a:t>hy not?</a:t>
            </a:r>
          </a:p>
        </p:txBody>
      </p:sp>
      <p:graphicFrame>
        <p:nvGraphicFramePr>
          <p:cNvPr id="5" name="Content Placeholder 2">
            <a:extLst>
              <a:ext uri="{FF2B5EF4-FFF2-40B4-BE49-F238E27FC236}">
                <a16:creationId xmlns:a16="http://schemas.microsoft.com/office/drawing/2014/main" id="{C4D8E1BC-2B17-EC6B-AA62-DDF46CA4F244}"/>
              </a:ext>
            </a:extLst>
          </p:cNvPr>
          <p:cNvGraphicFramePr>
            <a:graphicFrameLocks noGrp="1"/>
          </p:cNvGraphicFramePr>
          <p:nvPr>
            <p:ph idx="1"/>
            <p:extLst>
              <p:ext uri="{D42A27DB-BD31-4B8C-83A1-F6EECF244321}">
                <p14:modId xmlns:p14="http://schemas.microsoft.com/office/powerpoint/2010/main" val="317829123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78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826396" y="586855"/>
            <a:ext cx="4230100" cy="3387497"/>
          </a:xfrm>
        </p:spPr>
        <p:txBody>
          <a:bodyPr anchor="b">
            <a:normAutofit/>
          </a:bodyPr>
          <a:lstStyle/>
          <a:p>
            <a:pPr algn="r"/>
            <a:r>
              <a:rPr lang="en-US" sz="4000" b="1" i="0">
                <a:solidFill>
                  <a:srgbClr val="FFFFFF"/>
                </a:solidFill>
                <a:effectLst/>
                <a:latin typeface="Söhne"/>
              </a:rPr>
              <a:t>Software and Data Integrity Failures</a:t>
            </a:r>
            <a:endParaRPr lang="en-IL" sz="4000">
              <a:solidFill>
                <a:srgbClr val="FFFFFF"/>
              </a:solidFill>
            </a:endParaRP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6503158" y="649480"/>
            <a:ext cx="4862447" cy="5546047"/>
          </a:xfrm>
        </p:spPr>
        <p:txBody>
          <a:bodyPr anchor="ctr">
            <a:normAutofit/>
          </a:bodyPr>
          <a:lstStyle/>
          <a:p>
            <a:r>
              <a:rPr lang="en-US" sz="2000" b="0" i="0">
                <a:effectLst/>
                <a:latin typeface="Söhne"/>
              </a:rPr>
              <a:t>vulnerabilities arising from a lack of integrity checks in software and data. These failures can lead to unauthorized data modification, unverified software updates, and other malicious activities that compromise the software's trustworthiness.</a:t>
            </a:r>
            <a:endParaRPr lang="en-IL" sz="2000"/>
          </a:p>
        </p:txBody>
      </p:sp>
    </p:spTree>
    <p:extLst>
      <p:ext uri="{BB962C8B-B14F-4D97-AF65-F5344CB8AC3E}">
        <p14:creationId xmlns:p14="http://schemas.microsoft.com/office/powerpoint/2010/main" val="2004892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478" y="1683756"/>
            <a:ext cx="3115265" cy="2396359"/>
          </a:xfrm>
        </p:spPr>
        <p:txBody>
          <a:bodyPr anchor="b">
            <a:normAutofit/>
          </a:bodyPr>
          <a:lstStyle/>
          <a:p>
            <a:pPr algn="r"/>
            <a:r>
              <a:rPr lang="en-US" sz="4000" b="1" i="0">
                <a:solidFill>
                  <a:srgbClr val="FFFFFF"/>
                </a:solidFill>
                <a:effectLst/>
                <a:latin typeface="Söhne"/>
              </a:rPr>
              <a:t>Key Aspects</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C1788980-2B1D-D31C-7715-7DFB02DA52D1}"/>
              </a:ext>
            </a:extLst>
          </p:cNvPr>
          <p:cNvGraphicFramePr>
            <a:graphicFrameLocks noGrp="1"/>
          </p:cNvGraphicFramePr>
          <p:nvPr>
            <p:ph idx="1"/>
            <p:extLst>
              <p:ext uri="{D42A27DB-BD31-4B8C-83A1-F6EECF244321}">
                <p14:modId xmlns:p14="http://schemas.microsoft.com/office/powerpoint/2010/main" val="349401859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104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1136398" y="502021"/>
            <a:ext cx="5427525" cy="1667997"/>
          </a:xfrm>
        </p:spPr>
        <p:txBody>
          <a:bodyPr anchor="b">
            <a:normAutofit/>
          </a:bodyPr>
          <a:lstStyle/>
          <a:p>
            <a:r>
              <a:rPr lang="en-US" sz="4000" b="1" i="0">
                <a:effectLst/>
                <a:latin typeface="Söhne"/>
              </a:rPr>
              <a:t>Prevention and Mitigation</a:t>
            </a:r>
            <a:endParaRPr lang="en-IL" sz="4000"/>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1136398" y="2405467"/>
            <a:ext cx="5427526" cy="3535083"/>
          </a:xfrm>
        </p:spPr>
        <p:txBody>
          <a:bodyPr anchor="t">
            <a:normAutofit/>
          </a:bodyPr>
          <a:lstStyle/>
          <a:p>
            <a:pPr>
              <a:buFont typeface="+mj-lt"/>
              <a:buAutoNum type="arabicPeriod"/>
            </a:pPr>
            <a:r>
              <a:rPr lang="en-US" sz="1600" b="1" i="0">
                <a:effectLst/>
                <a:latin typeface="Söhne"/>
              </a:rPr>
              <a:t>Implement Integrity Checks</a:t>
            </a:r>
            <a:r>
              <a:rPr lang="en-US" sz="1600" b="0" i="0">
                <a:effectLst/>
                <a:latin typeface="Söhne"/>
              </a:rPr>
              <a:t>: Use cryptographic checks for data/software.</a:t>
            </a:r>
          </a:p>
          <a:p>
            <a:pPr>
              <a:buFont typeface="+mj-lt"/>
              <a:buAutoNum type="arabicPeriod"/>
            </a:pPr>
            <a:r>
              <a:rPr lang="en-US" sz="1600" b="1" i="0">
                <a:effectLst/>
                <a:latin typeface="Söhne"/>
              </a:rPr>
              <a:t>Secure the Build Pipeline</a:t>
            </a:r>
            <a:r>
              <a:rPr lang="en-US" sz="1600" b="0" i="0">
                <a:effectLst/>
                <a:latin typeface="Söhne"/>
              </a:rPr>
              <a:t>: Fortify CI/CD processes.</a:t>
            </a:r>
          </a:p>
          <a:p>
            <a:pPr>
              <a:buFont typeface="+mj-lt"/>
              <a:buAutoNum type="arabicPeriod"/>
            </a:pPr>
            <a:r>
              <a:rPr lang="en-US" sz="1600" b="1" i="0">
                <a:effectLst/>
                <a:latin typeface="Söhne"/>
              </a:rPr>
              <a:t>Secure Update Process</a:t>
            </a:r>
            <a:r>
              <a:rPr lang="en-US" sz="1600" b="0" i="0">
                <a:effectLst/>
                <a:latin typeface="Söhne"/>
              </a:rPr>
              <a:t>: Authenticate software patches with signatures.</a:t>
            </a:r>
          </a:p>
          <a:p>
            <a:pPr>
              <a:buFont typeface="+mj-lt"/>
              <a:buAutoNum type="arabicPeriod"/>
            </a:pPr>
            <a:r>
              <a:rPr lang="en-US" sz="1600" b="1" i="0">
                <a:effectLst/>
                <a:latin typeface="Söhne"/>
              </a:rPr>
              <a:t>Data Validation</a:t>
            </a:r>
            <a:r>
              <a:rPr lang="en-US" sz="1600" b="0" i="0">
                <a:effectLst/>
                <a:latin typeface="Söhne"/>
              </a:rPr>
              <a:t>: Always sanitize incoming data.</a:t>
            </a:r>
          </a:p>
          <a:p>
            <a:pPr>
              <a:buFont typeface="+mj-lt"/>
              <a:buAutoNum type="arabicPeriod"/>
            </a:pPr>
            <a:r>
              <a:rPr lang="en-US" sz="1600" b="1" i="0">
                <a:effectLst/>
                <a:latin typeface="Söhne"/>
              </a:rPr>
              <a:t>Version Control and Audit Trails</a:t>
            </a:r>
            <a:r>
              <a:rPr lang="en-US" sz="1600" b="0" i="0">
                <a:effectLst/>
                <a:latin typeface="Söhne"/>
              </a:rPr>
              <a:t>: Track software/data alterations.</a:t>
            </a:r>
          </a:p>
          <a:p>
            <a:pPr>
              <a:buFont typeface="+mj-lt"/>
              <a:buAutoNum type="arabicPeriod"/>
            </a:pPr>
            <a:r>
              <a:rPr lang="en-US" sz="1600" b="1" i="0">
                <a:effectLst/>
                <a:latin typeface="Söhne"/>
              </a:rPr>
              <a:t>Regular Backups</a:t>
            </a:r>
            <a:r>
              <a:rPr lang="en-US" sz="1600" b="0" i="0">
                <a:effectLst/>
                <a:latin typeface="Söhne"/>
              </a:rPr>
              <a:t>: Create and verify data backups routinely.</a:t>
            </a:r>
          </a:p>
          <a:p>
            <a:pPr>
              <a:buFont typeface="+mj-lt"/>
              <a:buAutoNum type="arabicPeriod"/>
            </a:pPr>
            <a:r>
              <a:rPr lang="en-US" sz="1600" b="1" i="0">
                <a:effectLst/>
                <a:latin typeface="Söhne"/>
              </a:rPr>
              <a:t>Educate Developers</a:t>
            </a:r>
            <a:r>
              <a:rPr lang="en-US" sz="1600" b="0" i="0">
                <a:effectLst/>
                <a:latin typeface="Söhne"/>
              </a:rPr>
              <a:t>: Train teams on software/data integrity.</a:t>
            </a:r>
          </a:p>
          <a:p>
            <a:pPr>
              <a:buFont typeface="+mj-lt"/>
              <a:buAutoNum type="arabicPeriod"/>
            </a:pPr>
            <a:r>
              <a:rPr lang="en-US" sz="1600" b="1" i="0">
                <a:effectLst/>
                <a:latin typeface="Söhne"/>
              </a:rPr>
              <a:t>Monitor and Alert</a:t>
            </a:r>
            <a:r>
              <a:rPr lang="en-US" sz="1600" b="0" i="0">
                <a:effectLst/>
                <a:latin typeface="Söhne"/>
              </a:rPr>
              <a:t>: Notify on integrity breaches.</a:t>
            </a:r>
          </a:p>
        </p:txBody>
      </p:sp>
      <p:pic>
        <p:nvPicPr>
          <p:cNvPr id="5" name="Picture 4" descr="Padlock on computer motherboard">
            <a:extLst>
              <a:ext uri="{FF2B5EF4-FFF2-40B4-BE49-F238E27FC236}">
                <a16:creationId xmlns:a16="http://schemas.microsoft.com/office/drawing/2014/main" id="{940397B5-DA01-1236-5492-BBA42C567A00}"/>
              </a:ext>
            </a:extLst>
          </p:cNvPr>
          <p:cNvPicPr>
            <a:picLocks noChangeAspect="1"/>
          </p:cNvPicPr>
          <p:nvPr/>
        </p:nvPicPr>
        <p:blipFill rotWithShape="1">
          <a:blip r:embed="rId2"/>
          <a:srcRect l="6142" r="27107" b="-1"/>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149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8557" y="1138036"/>
            <a:ext cx="5444382" cy="1402470"/>
          </a:xfrm>
        </p:spPr>
        <p:txBody>
          <a:bodyPr anchor="t">
            <a:normAutofit/>
          </a:bodyPr>
          <a:lstStyle/>
          <a:p>
            <a:r>
              <a:rPr lang="en-US" sz="3200" b="1" i="0">
                <a:effectLst/>
                <a:latin typeface="Söhne"/>
              </a:rPr>
              <a:t>Security Logging and Monitoring Failures</a:t>
            </a:r>
            <a:endParaRPr lang="en-IL" sz="3200"/>
          </a:p>
        </p:txBody>
      </p:sp>
      <p:pic>
        <p:nvPicPr>
          <p:cNvPr id="5" name="Picture 4" descr="Padlock on computer motherboard">
            <a:extLst>
              <a:ext uri="{FF2B5EF4-FFF2-40B4-BE49-F238E27FC236}">
                <a16:creationId xmlns:a16="http://schemas.microsoft.com/office/drawing/2014/main" id="{3ABAD69C-C68C-753D-9661-A24EF4B90E22}"/>
              </a:ext>
            </a:extLst>
          </p:cNvPr>
          <p:cNvPicPr>
            <a:picLocks noChangeAspect="1"/>
          </p:cNvPicPr>
          <p:nvPr/>
        </p:nvPicPr>
        <p:blipFill rotWithShape="1">
          <a:blip r:embed="rId2"/>
          <a:srcRect l="13254" r="36608"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5868557" y="2551176"/>
            <a:ext cx="5444382" cy="3591207"/>
          </a:xfrm>
        </p:spPr>
        <p:txBody>
          <a:bodyPr>
            <a:normAutofit/>
          </a:bodyPr>
          <a:lstStyle/>
          <a:p>
            <a:r>
              <a:rPr lang="en-US" sz="2000" b="0" i="0">
                <a:effectLst/>
                <a:latin typeface="Söhne"/>
              </a:rPr>
              <a:t>This refers to the inability to detect, respond to, and mitigate security-related incidents due to insufficient logging and monitoring. Without proper logging and monitoring, security incidents can go unnoticed, allowing attackers more time to cause damage, steal information, or perform other malicious actions.</a:t>
            </a:r>
          </a:p>
          <a:p>
            <a:pPr marL="0" indent="0">
              <a:buNone/>
            </a:pPr>
            <a:endParaRPr lang="en-IL" sz="2000"/>
          </a:p>
        </p:txBody>
      </p:sp>
    </p:spTree>
    <p:extLst>
      <p:ext uri="{BB962C8B-B14F-4D97-AF65-F5344CB8AC3E}">
        <p14:creationId xmlns:p14="http://schemas.microsoft.com/office/powerpoint/2010/main" val="946008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478" y="1683756"/>
            <a:ext cx="3115265" cy="2396359"/>
          </a:xfrm>
        </p:spPr>
        <p:txBody>
          <a:bodyPr anchor="b">
            <a:normAutofit/>
          </a:bodyPr>
          <a:lstStyle/>
          <a:p>
            <a:pPr algn="r"/>
            <a:r>
              <a:rPr lang="en-US" sz="4000" b="1" i="0">
                <a:solidFill>
                  <a:srgbClr val="FFFFFF"/>
                </a:solidFill>
                <a:effectLst/>
                <a:latin typeface="Söhne"/>
              </a:rPr>
              <a:t>Key Aspects</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31FA5CD1-DF77-BDA3-6F77-872EF13DF763}"/>
              </a:ext>
            </a:extLst>
          </p:cNvPr>
          <p:cNvGraphicFramePr>
            <a:graphicFrameLocks noGrp="1"/>
          </p:cNvGraphicFramePr>
          <p:nvPr>
            <p:ph idx="1"/>
            <p:extLst>
              <p:ext uri="{D42A27DB-BD31-4B8C-83A1-F6EECF244321}">
                <p14:modId xmlns:p14="http://schemas.microsoft.com/office/powerpoint/2010/main" val="75569580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446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8FF2-0855-BA2E-90DD-B6BFD4F1C5A0}"/>
              </a:ext>
            </a:extLst>
          </p:cNvPr>
          <p:cNvSpPr>
            <a:spLocks noGrp="1"/>
          </p:cNvSpPr>
          <p:nvPr>
            <p:ph type="title"/>
          </p:nvPr>
        </p:nvSpPr>
        <p:spPr>
          <a:xfrm>
            <a:off x="5868557" y="1138036"/>
            <a:ext cx="5444382" cy="1402470"/>
          </a:xfrm>
        </p:spPr>
        <p:txBody>
          <a:bodyPr anchor="t">
            <a:normAutofit/>
          </a:bodyPr>
          <a:lstStyle/>
          <a:p>
            <a:r>
              <a:rPr lang="en-US" sz="3200" b="1" i="0">
                <a:effectLst/>
                <a:latin typeface="Söhne"/>
              </a:rPr>
              <a:t>Broken Access Control</a:t>
            </a:r>
            <a:endParaRPr lang="en-IL" sz="3200"/>
          </a:p>
        </p:txBody>
      </p:sp>
      <p:pic>
        <p:nvPicPr>
          <p:cNvPr id="5" name="Picture 4" descr="Padlock on computer motherboard">
            <a:extLst>
              <a:ext uri="{FF2B5EF4-FFF2-40B4-BE49-F238E27FC236}">
                <a16:creationId xmlns:a16="http://schemas.microsoft.com/office/drawing/2014/main" id="{71C586A2-FB54-1171-85B1-96F3F5893BAB}"/>
              </a:ext>
            </a:extLst>
          </p:cNvPr>
          <p:cNvPicPr>
            <a:picLocks noChangeAspect="1"/>
          </p:cNvPicPr>
          <p:nvPr/>
        </p:nvPicPr>
        <p:blipFill rotWithShape="1">
          <a:blip r:embed="rId2"/>
          <a:srcRect l="13254" r="36608"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FBE653-9978-C7E5-E468-11AACD964ECA}"/>
              </a:ext>
            </a:extLst>
          </p:cNvPr>
          <p:cNvSpPr>
            <a:spLocks noGrp="1"/>
          </p:cNvSpPr>
          <p:nvPr>
            <p:ph idx="1"/>
          </p:nvPr>
        </p:nvSpPr>
        <p:spPr>
          <a:xfrm>
            <a:off x="5868557" y="2551176"/>
            <a:ext cx="5444382" cy="3591207"/>
          </a:xfrm>
        </p:spPr>
        <p:txBody>
          <a:bodyPr>
            <a:normAutofit/>
          </a:bodyPr>
          <a:lstStyle/>
          <a:p>
            <a:r>
              <a:rPr lang="en-US" sz="2000" b="0" i="0">
                <a:effectLst/>
                <a:latin typeface="Söhne"/>
              </a:rPr>
              <a:t>Access control, often referred to as authorization, governs what users and systems can do within an application. Proper access controls are crucial for the security of web applications, ensuring that only authorized users can perform actions or access information that they are permitted to. When these controls are incorrectly implemented, we refer to it as "Broken Access Control".</a:t>
            </a:r>
            <a:endParaRPr lang="en-IL" sz="2000"/>
          </a:p>
        </p:txBody>
      </p:sp>
    </p:spTree>
    <p:extLst>
      <p:ext uri="{BB962C8B-B14F-4D97-AF65-F5344CB8AC3E}">
        <p14:creationId xmlns:p14="http://schemas.microsoft.com/office/powerpoint/2010/main" val="3941488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normAutofit/>
          </a:bodyPr>
          <a:lstStyle/>
          <a:p>
            <a:r>
              <a:rPr lang="en-US" b="1" i="0" dirty="0">
                <a:effectLst/>
                <a:latin typeface="Söhne"/>
              </a:rPr>
              <a:t>Prevention and Mitigation</a:t>
            </a:r>
            <a:endParaRPr lang="en-IL" dirty="0"/>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normAutofit fontScale="92500" lnSpcReduction="10000"/>
          </a:bodyPr>
          <a:lstStyle/>
          <a:p>
            <a:pPr algn="l">
              <a:buFont typeface="+mj-lt"/>
              <a:buAutoNum type="arabicPeriod"/>
            </a:pPr>
            <a:r>
              <a:rPr lang="en-US" b="1" i="0" dirty="0">
                <a:solidFill>
                  <a:srgbClr val="FF0000"/>
                </a:solidFill>
                <a:effectLst/>
                <a:latin typeface="Söhne"/>
              </a:rPr>
              <a:t>Comprehensive Logging</a:t>
            </a:r>
            <a:r>
              <a:rPr lang="en-US" b="0" i="0" dirty="0">
                <a:solidFill>
                  <a:srgbClr val="FF0000"/>
                </a:solidFill>
                <a:effectLst/>
                <a:latin typeface="Söhne"/>
              </a:rPr>
              <a:t>: Ensure logs capture all necessary information.</a:t>
            </a:r>
          </a:p>
          <a:p>
            <a:pPr algn="l">
              <a:buFont typeface="+mj-lt"/>
              <a:buAutoNum type="arabicPeriod"/>
            </a:pPr>
            <a:r>
              <a:rPr lang="en-US" b="1" i="0" dirty="0">
                <a:solidFill>
                  <a:srgbClr val="FF0000"/>
                </a:solidFill>
                <a:effectLst/>
                <a:latin typeface="Söhne"/>
              </a:rPr>
              <a:t>Real-time Monitoring</a:t>
            </a:r>
            <a:r>
              <a:rPr lang="en-US" b="0" i="0" dirty="0">
                <a:solidFill>
                  <a:srgbClr val="FF0000"/>
                </a:solidFill>
                <a:effectLst/>
                <a:latin typeface="Söhne"/>
              </a:rPr>
              <a:t>: Continuous oversight of system activities.</a:t>
            </a:r>
          </a:p>
          <a:p>
            <a:pPr algn="l">
              <a:buFont typeface="+mj-lt"/>
              <a:buAutoNum type="arabicPeriod"/>
            </a:pPr>
            <a:r>
              <a:rPr lang="en-US" b="1" i="0" dirty="0">
                <a:solidFill>
                  <a:srgbClr val="FF0000"/>
                </a:solidFill>
                <a:effectLst/>
                <a:latin typeface="Söhne"/>
              </a:rPr>
              <a:t>Secure Log Storage</a:t>
            </a:r>
            <a:r>
              <a:rPr lang="en-US" b="0" i="0" dirty="0">
                <a:solidFill>
                  <a:srgbClr val="FF0000"/>
                </a:solidFill>
                <a:effectLst/>
                <a:latin typeface="Söhne"/>
              </a:rPr>
              <a:t>: Prevent tampering by securing log storage and maintaining backups.</a:t>
            </a:r>
          </a:p>
          <a:p>
            <a:pPr algn="l">
              <a:buFont typeface="+mj-lt"/>
              <a:buAutoNum type="arabicPeriod"/>
            </a:pPr>
            <a:r>
              <a:rPr lang="en-US" b="1" i="0" dirty="0">
                <a:solidFill>
                  <a:srgbClr val="FF0000"/>
                </a:solidFill>
                <a:effectLst/>
                <a:latin typeface="Söhne"/>
              </a:rPr>
              <a:t>Regular Audits</a:t>
            </a:r>
            <a:r>
              <a:rPr lang="en-US" b="0" i="0" dirty="0">
                <a:solidFill>
                  <a:srgbClr val="FF0000"/>
                </a:solidFill>
                <a:effectLst/>
                <a:latin typeface="Söhne"/>
              </a:rPr>
              <a:t>: Periodically review and analyze logs for suspicious patterns.</a:t>
            </a:r>
          </a:p>
          <a:p>
            <a:pPr algn="l">
              <a:buFont typeface="+mj-lt"/>
              <a:buAutoNum type="arabicPeriod"/>
            </a:pPr>
            <a:r>
              <a:rPr lang="en-US" b="1" i="0" dirty="0">
                <a:solidFill>
                  <a:srgbClr val="FF0000"/>
                </a:solidFill>
                <a:effectLst/>
                <a:latin typeface="Söhne"/>
              </a:rPr>
              <a:t>Implement Alert Mechanisms</a:t>
            </a:r>
            <a:r>
              <a:rPr lang="en-US" b="0" i="0" dirty="0">
                <a:solidFill>
                  <a:srgbClr val="FF0000"/>
                </a:solidFill>
                <a:effectLst/>
                <a:latin typeface="Söhne"/>
              </a:rPr>
              <a:t>: Set up automated alerts for anomalies.</a:t>
            </a:r>
          </a:p>
          <a:p>
            <a:pPr algn="l">
              <a:buFont typeface="+mj-lt"/>
              <a:buAutoNum type="arabicPeriod"/>
            </a:pPr>
            <a:r>
              <a:rPr lang="en-US" b="1" i="0" dirty="0">
                <a:solidFill>
                  <a:srgbClr val="FF0000"/>
                </a:solidFill>
                <a:effectLst/>
                <a:latin typeface="Söhne"/>
              </a:rPr>
              <a:t>Limit Log Access</a:t>
            </a:r>
            <a:r>
              <a:rPr lang="en-US" b="0" i="0" dirty="0">
                <a:solidFill>
                  <a:srgbClr val="FF0000"/>
                </a:solidFill>
                <a:effectLst/>
                <a:latin typeface="Söhne"/>
              </a:rPr>
              <a:t>: Restrict who can view and modify logs.</a:t>
            </a:r>
          </a:p>
          <a:p>
            <a:pPr algn="l">
              <a:buFont typeface="+mj-lt"/>
              <a:buAutoNum type="arabicPeriod"/>
            </a:pPr>
            <a:r>
              <a:rPr lang="en-US" b="1" i="0" dirty="0">
                <a:solidFill>
                  <a:srgbClr val="FF0000"/>
                </a:solidFill>
                <a:effectLst/>
                <a:latin typeface="Söhne"/>
              </a:rPr>
              <a:t>Retention Policies</a:t>
            </a:r>
            <a:r>
              <a:rPr lang="en-US" b="0" i="0" dirty="0">
                <a:solidFill>
                  <a:srgbClr val="FF0000"/>
                </a:solidFill>
                <a:effectLst/>
                <a:latin typeface="Söhne"/>
              </a:rPr>
              <a:t>: Establish and follow a policy for log retention duration.</a:t>
            </a:r>
          </a:p>
          <a:p>
            <a:pPr algn="l">
              <a:buFont typeface="+mj-lt"/>
              <a:buAutoNum type="arabicPeriod"/>
            </a:pPr>
            <a:r>
              <a:rPr lang="en-US" b="1" i="0" dirty="0">
                <a:solidFill>
                  <a:srgbClr val="FF0000"/>
                </a:solidFill>
                <a:effectLst/>
                <a:latin typeface="Söhne"/>
              </a:rPr>
              <a:t>Log Redundancy</a:t>
            </a:r>
            <a:r>
              <a:rPr lang="en-US" b="0" i="0" dirty="0">
                <a:solidFill>
                  <a:srgbClr val="FF0000"/>
                </a:solidFill>
                <a:effectLst/>
                <a:latin typeface="Söhne"/>
              </a:rPr>
              <a:t>: Keep multiple copies of logs in different locations.</a:t>
            </a:r>
          </a:p>
        </p:txBody>
      </p:sp>
    </p:spTree>
    <p:extLst>
      <p:ext uri="{BB962C8B-B14F-4D97-AF65-F5344CB8AC3E}">
        <p14:creationId xmlns:p14="http://schemas.microsoft.com/office/powerpoint/2010/main" val="1690024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8557" y="1138036"/>
            <a:ext cx="5444382" cy="1402470"/>
          </a:xfrm>
        </p:spPr>
        <p:txBody>
          <a:bodyPr anchor="t">
            <a:normAutofit/>
          </a:bodyPr>
          <a:lstStyle/>
          <a:p>
            <a:r>
              <a:rPr lang="en-US" sz="3200" b="1" i="0">
                <a:effectLst/>
                <a:latin typeface="Söhne"/>
              </a:rPr>
              <a:t>Server-Side Request Forgery (SSRF)</a:t>
            </a:r>
            <a:endParaRPr lang="en-IL" sz="3200"/>
          </a:p>
        </p:txBody>
      </p:sp>
      <p:pic>
        <p:nvPicPr>
          <p:cNvPr id="5" name="Picture 4" descr="Illuminated server room panel">
            <a:extLst>
              <a:ext uri="{FF2B5EF4-FFF2-40B4-BE49-F238E27FC236}">
                <a16:creationId xmlns:a16="http://schemas.microsoft.com/office/drawing/2014/main" id="{4B860027-655B-CAAC-EAF5-5DED4F9D28C8}"/>
              </a:ext>
            </a:extLst>
          </p:cNvPr>
          <p:cNvPicPr>
            <a:picLocks noChangeAspect="1"/>
          </p:cNvPicPr>
          <p:nvPr/>
        </p:nvPicPr>
        <p:blipFill rotWithShape="1">
          <a:blip r:embed="rId2"/>
          <a:srcRect l="21565" r="28297"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5868557" y="2551176"/>
            <a:ext cx="5444382" cy="3591207"/>
          </a:xfrm>
        </p:spPr>
        <p:txBody>
          <a:bodyPr>
            <a:normAutofit/>
          </a:bodyPr>
          <a:lstStyle/>
          <a:p>
            <a:r>
              <a:rPr lang="en-US" sz="2000" b="0" i="0">
                <a:effectLst/>
                <a:latin typeface="Söhne"/>
              </a:rPr>
              <a:t>Server-Side Request Forgery (SSRF) is a vulnerability that allows an attacker to induce the server to make an unwanted request on their behalf. Essentially, an attacker tricks the server into sending or retrieving data to or from internal resources, which the attacker wouldn't have direct access to.</a:t>
            </a:r>
            <a:endParaRPr lang="en-IL" sz="2000"/>
          </a:p>
        </p:txBody>
      </p:sp>
    </p:spTree>
    <p:extLst>
      <p:ext uri="{BB962C8B-B14F-4D97-AF65-F5344CB8AC3E}">
        <p14:creationId xmlns:p14="http://schemas.microsoft.com/office/powerpoint/2010/main" val="1152761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K</a:t>
            </a:r>
            <a:r>
              <a:rPr lang="en-IL" sz="4000">
                <a:solidFill>
                  <a:srgbClr val="FFFFFF"/>
                </a:solidFill>
              </a:rPr>
              <a:t>ey aspect</a:t>
            </a:r>
          </a:p>
        </p:txBody>
      </p:sp>
      <p:graphicFrame>
        <p:nvGraphicFramePr>
          <p:cNvPr id="5" name="Content Placeholder 2">
            <a:extLst>
              <a:ext uri="{FF2B5EF4-FFF2-40B4-BE49-F238E27FC236}">
                <a16:creationId xmlns:a16="http://schemas.microsoft.com/office/drawing/2014/main" id="{9EF97372-5E85-B531-7C06-A331D3285874}"/>
              </a:ext>
            </a:extLst>
          </p:cNvPr>
          <p:cNvGraphicFramePr>
            <a:graphicFrameLocks noGrp="1"/>
          </p:cNvGraphicFramePr>
          <p:nvPr>
            <p:ph idx="1"/>
            <p:extLst>
              <p:ext uri="{D42A27DB-BD31-4B8C-83A1-F6EECF244321}">
                <p14:modId xmlns:p14="http://schemas.microsoft.com/office/powerpoint/2010/main" val="8354016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9877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Blue and orange gradient with arrows">
            <a:extLst>
              <a:ext uri="{FF2B5EF4-FFF2-40B4-BE49-F238E27FC236}">
                <a16:creationId xmlns:a16="http://schemas.microsoft.com/office/drawing/2014/main" id="{81745767-0FC2-C0A7-13EB-847E282B0E6A}"/>
              </a:ext>
            </a:extLst>
          </p:cNvPr>
          <p:cNvPicPr>
            <a:picLocks noChangeAspect="1"/>
          </p:cNvPicPr>
          <p:nvPr/>
        </p:nvPicPr>
        <p:blipFill rotWithShape="1">
          <a:blip r:embed="rId2">
            <a:alphaModFix amt="40000"/>
          </a:blip>
          <a:srcRect b="6250"/>
          <a:stretch/>
        </p:blipFill>
        <p:spPr>
          <a:xfrm>
            <a:off x="20" y="10"/>
            <a:ext cx="12191979" cy="6857990"/>
          </a:xfrm>
          <a:prstGeom prst="rect">
            <a:avLst/>
          </a:prstGeom>
        </p:spPr>
      </p:pic>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841249" y="941832"/>
            <a:ext cx="10506456" cy="2057400"/>
          </a:xfrm>
        </p:spPr>
        <p:txBody>
          <a:bodyPr anchor="b">
            <a:normAutofit/>
          </a:bodyPr>
          <a:lstStyle/>
          <a:p>
            <a:r>
              <a:rPr lang="en-US" sz="5000" b="1" i="0">
                <a:solidFill>
                  <a:schemeClr val="bg1"/>
                </a:solidFill>
                <a:effectLst/>
                <a:latin typeface="Söhne"/>
              </a:rPr>
              <a:t>Prevention and Mitigation</a:t>
            </a:r>
            <a:endParaRPr lang="en-IL" sz="5000">
              <a:solidFill>
                <a:schemeClr val="bg1"/>
              </a:solidFill>
            </a:endParaRPr>
          </a:p>
        </p:txBody>
      </p:sp>
      <p:sp>
        <p:nvSpPr>
          <p:cNvPr id="23"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841248" y="3502152"/>
            <a:ext cx="10506456" cy="2670048"/>
          </a:xfrm>
        </p:spPr>
        <p:txBody>
          <a:bodyPr>
            <a:normAutofit/>
          </a:bodyPr>
          <a:lstStyle/>
          <a:p>
            <a:pPr>
              <a:buFont typeface="+mj-lt"/>
              <a:buAutoNum type="arabicPeriod"/>
            </a:pPr>
            <a:r>
              <a:rPr lang="en-US" sz="1700" b="1" i="0">
                <a:solidFill>
                  <a:schemeClr val="bg1"/>
                </a:solidFill>
                <a:effectLst/>
                <a:latin typeface="Söhne"/>
              </a:rPr>
              <a:t>Whitelist Outbound Traffic</a:t>
            </a:r>
            <a:r>
              <a:rPr lang="en-US" sz="1700" b="0" i="0">
                <a:solidFill>
                  <a:schemeClr val="bg1"/>
                </a:solidFill>
                <a:effectLst/>
                <a:latin typeface="Söhne"/>
              </a:rPr>
              <a:t>: Only allow necessary outbound traffic from the web server.</a:t>
            </a:r>
          </a:p>
          <a:p>
            <a:pPr>
              <a:buFont typeface="+mj-lt"/>
              <a:buAutoNum type="arabicPeriod"/>
            </a:pPr>
            <a:r>
              <a:rPr lang="en-US" sz="1700" b="1" i="0">
                <a:solidFill>
                  <a:schemeClr val="bg1"/>
                </a:solidFill>
                <a:effectLst/>
                <a:latin typeface="Söhne"/>
              </a:rPr>
              <a:t>Filter Input</a:t>
            </a:r>
            <a:r>
              <a:rPr lang="en-US" sz="1700" b="0" i="0">
                <a:solidFill>
                  <a:schemeClr val="bg1"/>
                </a:solidFill>
                <a:effectLst/>
                <a:latin typeface="Söhne"/>
              </a:rPr>
              <a:t>: Strictly validate and sanitize user inputs that might be used in requests.</a:t>
            </a:r>
          </a:p>
          <a:p>
            <a:pPr>
              <a:buFont typeface="+mj-lt"/>
              <a:buAutoNum type="arabicPeriod"/>
            </a:pPr>
            <a:r>
              <a:rPr lang="en-US" sz="1700" b="1" i="0">
                <a:solidFill>
                  <a:schemeClr val="bg1"/>
                </a:solidFill>
                <a:effectLst/>
                <a:latin typeface="Söhne"/>
              </a:rPr>
              <a:t>Least Privilege</a:t>
            </a:r>
            <a:r>
              <a:rPr lang="en-US" sz="1700" b="0" i="0">
                <a:solidFill>
                  <a:schemeClr val="bg1"/>
                </a:solidFill>
                <a:effectLst/>
                <a:latin typeface="Söhne"/>
              </a:rPr>
              <a:t>: Ensure that the applications run with the least necessary privileges to reduce possible attack vectors.</a:t>
            </a:r>
          </a:p>
          <a:p>
            <a:pPr>
              <a:buFont typeface="+mj-lt"/>
              <a:buAutoNum type="arabicPeriod"/>
            </a:pPr>
            <a:r>
              <a:rPr lang="en-US" sz="1700" b="1" i="0">
                <a:solidFill>
                  <a:schemeClr val="bg1"/>
                </a:solidFill>
                <a:effectLst/>
                <a:latin typeface="Söhne"/>
              </a:rPr>
              <a:t>Use a Web Application Firewall (WAF)</a:t>
            </a:r>
            <a:r>
              <a:rPr lang="en-US" sz="1700" b="0" i="0">
                <a:solidFill>
                  <a:schemeClr val="bg1"/>
                </a:solidFill>
                <a:effectLst/>
                <a:latin typeface="Söhne"/>
              </a:rPr>
              <a:t>: A WAF can help detect and block SSRF attacks.</a:t>
            </a:r>
          </a:p>
          <a:p>
            <a:pPr>
              <a:buFont typeface="+mj-lt"/>
              <a:buAutoNum type="arabicPeriod"/>
            </a:pPr>
            <a:r>
              <a:rPr lang="en-US" sz="1700" b="1" i="0">
                <a:solidFill>
                  <a:schemeClr val="bg1"/>
                </a:solidFill>
                <a:effectLst/>
                <a:latin typeface="Söhne"/>
              </a:rPr>
              <a:t>Patch and Update</a:t>
            </a:r>
            <a:r>
              <a:rPr lang="en-US" sz="1700" b="0" i="0">
                <a:solidFill>
                  <a:schemeClr val="bg1"/>
                </a:solidFill>
                <a:effectLst/>
                <a:latin typeface="Söhne"/>
              </a:rPr>
              <a:t>: Regularly update all server software and components to ensure vulnerabilities are patched.</a:t>
            </a:r>
          </a:p>
          <a:p>
            <a:pPr>
              <a:buFont typeface="+mj-lt"/>
              <a:buAutoNum type="arabicPeriod"/>
            </a:pPr>
            <a:r>
              <a:rPr lang="en-US" sz="1700" b="1" i="0">
                <a:solidFill>
                  <a:schemeClr val="bg1"/>
                </a:solidFill>
                <a:effectLst/>
                <a:latin typeface="Söhne"/>
              </a:rPr>
              <a:t>Monitoring and Logging</a:t>
            </a:r>
            <a:r>
              <a:rPr lang="en-US" sz="1700" b="0" i="0">
                <a:solidFill>
                  <a:schemeClr val="bg1"/>
                </a:solidFill>
                <a:effectLst/>
                <a:latin typeface="Söhne"/>
              </a:rPr>
              <a:t>: Monitor server activity and maintain comprehensive logs to detect any SSRF attempts.</a:t>
            </a:r>
          </a:p>
        </p:txBody>
      </p:sp>
    </p:spTree>
    <p:extLst>
      <p:ext uri="{BB962C8B-B14F-4D97-AF65-F5344CB8AC3E}">
        <p14:creationId xmlns:p14="http://schemas.microsoft.com/office/powerpoint/2010/main" val="1685128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r>
              <a:rPr lang="en-US" b="1" i="0" dirty="0">
                <a:effectLst/>
                <a:latin typeface="Söhne"/>
              </a:rPr>
              <a:t>Fortnite</a:t>
            </a:r>
            <a:endParaRPr lang="en-IL" dirty="0"/>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pPr algn="l">
              <a:buFont typeface="Arial" panose="020B0604020202020204" pitchFamily="34" charset="0"/>
              <a:buChar char="•"/>
            </a:pPr>
            <a:r>
              <a:rPr lang="en-US" b="1" i="0" dirty="0">
                <a:effectLst/>
                <a:latin typeface="Söhne"/>
              </a:rPr>
              <a:t>Year</a:t>
            </a:r>
            <a:r>
              <a:rPr lang="en-US" b="0" i="0" dirty="0">
                <a:effectLst/>
                <a:latin typeface="Söhne"/>
              </a:rPr>
              <a:t>: 2018</a:t>
            </a:r>
          </a:p>
          <a:p>
            <a:pPr algn="l">
              <a:buFont typeface="Arial" panose="020B0604020202020204" pitchFamily="34" charset="0"/>
              <a:buChar char="•"/>
            </a:pPr>
            <a:r>
              <a:rPr lang="en-US" b="1" i="0" dirty="0">
                <a:effectLst/>
                <a:latin typeface="Söhne"/>
              </a:rPr>
              <a:t>Affected Users</a:t>
            </a:r>
            <a:r>
              <a:rPr lang="en-US" b="0" i="0" dirty="0">
                <a:effectLst/>
                <a:latin typeface="Söhne"/>
              </a:rPr>
              <a:t>: Potentially millions of players, as Fortnite boasts a vast player base.</a:t>
            </a:r>
          </a:p>
          <a:p>
            <a:pPr algn="l">
              <a:buFont typeface="Arial" panose="020B0604020202020204" pitchFamily="34" charset="0"/>
              <a:buChar char="•"/>
            </a:pPr>
            <a:r>
              <a:rPr lang="en-US" b="1" i="0" dirty="0">
                <a:effectLst/>
                <a:latin typeface="Söhne"/>
              </a:rPr>
              <a:t>Financial Damage</a:t>
            </a:r>
            <a:r>
              <a:rPr lang="en-US" b="0" i="0" dirty="0">
                <a:effectLst/>
                <a:latin typeface="Söhne"/>
              </a:rPr>
              <a:t>: Not disclosed, but the potential for exploitation was massive due to in-game purchases.</a:t>
            </a:r>
          </a:p>
          <a:p>
            <a:pPr algn="l">
              <a:buFont typeface="Arial" panose="020B0604020202020204" pitchFamily="34" charset="0"/>
              <a:buChar char="•"/>
            </a:pPr>
            <a:r>
              <a:rPr lang="en-US" b="1" i="0" dirty="0">
                <a:effectLst/>
                <a:latin typeface="Söhne"/>
              </a:rPr>
              <a:t>Summary</a:t>
            </a:r>
            <a:r>
              <a:rPr lang="en-US" b="0" i="0" dirty="0">
                <a:effectLst/>
                <a:latin typeface="Söhne"/>
              </a:rPr>
              <a:t>: An SSRF vulnerability, combined with an XSS flaw, in the massively popular game Fortnite could have allowed attackers to gain access to user accounts, potentially leading to unauthorized in-game purchases. The game's developer, Epic Games, addressed the vulnerabilities after being informed by researchers.</a:t>
            </a:r>
          </a:p>
          <a:p>
            <a:pPr marL="0" indent="0">
              <a:buNone/>
            </a:pPr>
            <a:endParaRPr lang="en-IL" dirty="0"/>
          </a:p>
        </p:txBody>
      </p:sp>
    </p:spTree>
    <p:extLst>
      <p:ext uri="{BB962C8B-B14F-4D97-AF65-F5344CB8AC3E}">
        <p14:creationId xmlns:p14="http://schemas.microsoft.com/office/powerpoint/2010/main" val="821468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endParaRPr lang="en-IL" dirty="0"/>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209507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r>
              <a:rPr lang="en-IL" dirty="0"/>
              <a:t>How to update</a:t>
            </a: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pPr algn="l">
              <a:buFont typeface="Arial" panose="020B0604020202020204" pitchFamily="34" charset="0"/>
              <a:buChar char="•"/>
            </a:pPr>
            <a:r>
              <a:rPr lang="en-US" b="1" i="0" dirty="0">
                <a:effectLst/>
                <a:latin typeface="Söhne"/>
              </a:rPr>
              <a:t>JavaScript (</a:t>
            </a:r>
            <a:r>
              <a:rPr lang="en-US" b="1" i="0" dirty="0" err="1">
                <a:effectLst/>
                <a:latin typeface="Söhne"/>
              </a:rPr>
              <a:t>npm</a:t>
            </a:r>
            <a:r>
              <a:rPr lang="en-US" b="1" i="0" dirty="0">
                <a:effectLst/>
                <a:latin typeface="Söhne"/>
              </a:rPr>
              <a:t>)</a:t>
            </a:r>
            <a:r>
              <a:rPr lang="en-US" b="0" i="0" dirty="0">
                <a:effectLst/>
                <a:latin typeface="Söhne"/>
              </a:rPr>
              <a:t>: </a:t>
            </a:r>
            <a:r>
              <a:rPr lang="en-US" b="0" i="0" dirty="0" err="1">
                <a:effectLst/>
                <a:latin typeface="Söhne"/>
              </a:rPr>
              <a:t>npm</a:t>
            </a:r>
            <a:r>
              <a:rPr lang="en-US" b="0" i="0" dirty="0">
                <a:effectLst/>
                <a:latin typeface="Söhne"/>
              </a:rPr>
              <a:t> update</a:t>
            </a:r>
          </a:p>
          <a:p>
            <a:pPr algn="l">
              <a:buFont typeface="Arial" panose="020B0604020202020204" pitchFamily="34" charset="0"/>
              <a:buChar char="•"/>
            </a:pPr>
            <a:r>
              <a:rPr lang="en-US" b="1" i="0" dirty="0">
                <a:effectLst/>
                <a:latin typeface="Söhne"/>
              </a:rPr>
              <a:t>C# (NuGet)</a:t>
            </a:r>
            <a:r>
              <a:rPr lang="en-US" b="0" i="0" dirty="0">
                <a:effectLst/>
                <a:latin typeface="Söhne"/>
              </a:rPr>
              <a:t>: Update-Package in NuGet Console</a:t>
            </a:r>
          </a:p>
          <a:p>
            <a:pPr algn="l">
              <a:buFont typeface="Arial" panose="020B0604020202020204" pitchFamily="34" charset="0"/>
              <a:buChar char="•"/>
            </a:pPr>
            <a:r>
              <a:rPr lang="en-US" b="1" i="0" dirty="0">
                <a:effectLst/>
                <a:latin typeface="Söhne"/>
              </a:rPr>
              <a:t>Python (pip)</a:t>
            </a:r>
            <a:r>
              <a:rPr lang="en-US" b="0" i="0" dirty="0">
                <a:effectLst/>
                <a:latin typeface="Söhne"/>
              </a:rPr>
              <a:t>: pip install --upgrade package-name</a:t>
            </a:r>
          </a:p>
        </p:txBody>
      </p:sp>
    </p:spTree>
    <p:extLst>
      <p:ext uri="{BB962C8B-B14F-4D97-AF65-F5344CB8AC3E}">
        <p14:creationId xmlns:p14="http://schemas.microsoft.com/office/powerpoint/2010/main" val="808895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6387C22-52DA-FF5C-81FA-A262FCD7CFE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6191" r="476"/>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841249" y="941832"/>
            <a:ext cx="10506456" cy="2057400"/>
          </a:xfrm>
        </p:spPr>
        <p:txBody>
          <a:bodyPr anchor="b">
            <a:normAutofit/>
          </a:bodyPr>
          <a:lstStyle/>
          <a:p>
            <a:r>
              <a:rPr lang="en-IL" sz="5000">
                <a:solidFill>
                  <a:schemeClr val="bg1"/>
                </a:solidFill>
              </a:rPr>
              <a:t>Security attacks - XSS</a:t>
            </a:r>
          </a:p>
        </p:txBody>
      </p:sp>
      <p:sp>
        <p:nvSpPr>
          <p:cNvPr id="1033" name="Rectangle 10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8" name="Rectangle 10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841248" y="3502152"/>
            <a:ext cx="10506456" cy="2670048"/>
          </a:xfrm>
        </p:spPr>
        <p:txBody>
          <a:bodyPr>
            <a:normAutofit/>
          </a:bodyPr>
          <a:lstStyle/>
          <a:p>
            <a:r>
              <a:rPr lang="en-US" sz="2000" b="0" i="0">
                <a:solidFill>
                  <a:schemeClr val="bg1"/>
                </a:solidFill>
                <a:effectLst/>
                <a:latin typeface="Söhne"/>
              </a:rPr>
              <a:t>Cross-Site Scripting (XSS) is a type of injection attack wherein malicious scripts are injected into trusted websites. The script can then be executed in a user's browser, leading to cookie theft, session hijacking, identity theft, and other malicious activities.</a:t>
            </a:r>
            <a:endParaRPr lang="en-IL" sz="2000">
              <a:solidFill>
                <a:schemeClr val="bg1"/>
              </a:solidFill>
            </a:endParaRPr>
          </a:p>
        </p:txBody>
      </p:sp>
    </p:spTree>
    <p:extLst>
      <p:ext uri="{BB962C8B-B14F-4D97-AF65-F5344CB8AC3E}">
        <p14:creationId xmlns:p14="http://schemas.microsoft.com/office/powerpoint/2010/main" val="4276843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chnological background">
            <a:extLst>
              <a:ext uri="{FF2B5EF4-FFF2-40B4-BE49-F238E27FC236}">
                <a16:creationId xmlns:a16="http://schemas.microsoft.com/office/drawing/2014/main" id="{356B4CFA-994A-BADC-5996-9200947521D9}"/>
              </a:ext>
            </a:extLst>
          </p:cNvPr>
          <p:cNvPicPr>
            <a:picLocks noChangeAspect="1"/>
          </p:cNvPicPr>
          <p:nvPr/>
        </p:nvPicPr>
        <p:blipFill rotWithShape="1">
          <a:blip r:embed="rId2"/>
          <a:srcRect l="16203" r="31138"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6115317" y="405685"/>
            <a:ext cx="5464968" cy="1559301"/>
          </a:xfrm>
        </p:spPr>
        <p:txBody>
          <a:bodyPr>
            <a:normAutofit/>
          </a:bodyPr>
          <a:lstStyle/>
          <a:p>
            <a:r>
              <a:rPr lang="en-IL" sz="4000"/>
              <a:t>types</a:t>
            </a: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6115317" y="2743200"/>
            <a:ext cx="5247340" cy="3496878"/>
          </a:xfrm>
        </p:spPr>
        <p:txBody>
          <a:bodyPr anchor="ctr">
            <a:normAutofit/>
          </a:bodyPr>
          <a:lstStyle/>
          <a:p>
            <a:pPr>
              <a:buFont typeface="+mj-lt"/>
              <a:buAutoNum type="arabicPeriod"/>
            </a:pPr>
            <a:r>
              <a:rPr lang="en-US" sz="2000" b="1" i="0" dirty="0">
                <a:effectLst/>
                <a:latin typeface="Söhne"/>
              </a:rPr>
              <a:t>Stored XSS (or Persistent XSS)</a:t>
            </a:r>
            <a:r>
              <a:rPr lang="en-US" sz="2000" b="0" i="0" dirty="0">
                <a:effectLst/>
                <a:latin typeface="Söhne"/>
              </a:rPr>
              <a:t>: The injected script is stored on the server and delivered to users when they view a page. Common in forums, comments sections, etc.</a:t>
            </a:r>
          </a:p>
          <a:p>
            <a:pPr>
              <a:buFont typeface="+mj-lt"/>
              <a:buAutoNum type="arabicPeriod"/>
            </a:pPr>
            <a:r>
              <a:rPr lang="en-US" sz="2000" b="1" i="0" dirty="0">
                <a:effectLst/>
                <a:latin typeface="Söhne"/>
              </a:rPr>
              <a:t>Reflected XSS</a:t>
            </a:r>
            <a:r>
              <a:rPr lang="en-US" sz="2000" b="0" i="0" dirty="0">
                <a:effectLst/>
                <a:latin typeface="Söhne"/>
              </a:rPr>
              <a:t>: The injected script is reflected off a web server, such as via a URL or search query. The user has to click a malicious link for the attack to occur.</a:t>
            </a:r>
          </a:p>
          <a:p>
            <a:pPr>
              <a:buFont typeface="+mj-lt"/>
              <a:buAutoNum type="arabicPeriod"/>
            </a:pPr>
            <a:r>
              <a:rPr lang="en-US" sz="2000" b="1" i="0" dirty="0">
                <a:effectLst/>
                <a:latin typeface="Söhne"/>
              </a:rPr>
              <a:t>DOM-based XSS</a:t>
            </a:r>
            <a:r>
              <a:rPr lang="en-US" sz="2000" b="0" i="0" dirty="0">
                <a:effectLst/>
                <a:latin typeface="Söhne"/>
              </a:rPr>
              <a:t>: Manipulates the Document Object Model and changes page scripting to execute the attacker's payload.</a:t>
            </a:r>
          </a:p>
          <a:p>
            <a:endParaRPr lang="en-IL" sz="2000" dirty="0"/>
          </a:p>
        </p:txBody>
      </p:sp>
    </p:spTree>
    <p:extLst>
      <p:ext uri="{BB962C8B-B14F-4D97-AF65-F5344CB8AC3E}">
        <p14:creationId xmlns:p14="http://schemas.microsoft.com/office/powerpoint/2010/main" val="4169567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3D windows background">
            <a:extLst>
              <a:ext uri="{FF2B5EF4-FFF2-40B4-BE49-F238E27FC236}">
                <a16:creationId xmlns:a16="http://schemas.microsoft.com/office/drawing/2014/main" id="{6FEDBE99-A3D2-AD17-BE15-983536EF1DB8}"/>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841249" y="941832"/>
            <a:ext cx="10506456" cy="2057400"/>
          </a:xfrm>
        </p:spPr>
        <p:txBody>
          <a:bodyPr anchor="b">
            <a:normAutofit/>
          </a:bodyPr>
          <a:lstStyle/>
          <a:p>
            <a:r>
              <a:rPr lang="en-IL" sz="5000">
                <a:solidFill>
                  <a:schemeClr val="bg1"/>
                </a:solidFill>
              </a:rPr>
              <a:t>DDOS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841248" y="3502152"/>
            <a:ext cx="10506456" cy="2670048"/>
          </a:xfrm>
        </p:spPr>
        <p:txBody>
          <a:bodyPr>
            <a:normAutofit/>
          </a:bodyPr>
          <a:lstStyle/>
          <a:p>
            <a:r>
              <a:rPr lang="en-US" sz="2000" b="0" i="0">
                <a:solidFill>
                  <a:schemeClr val="bg1"/>
                </a:solidFill>
                <a:effectLst/>
                <a:latin typeface="Söhne"/>
              </a:rPr>
              <a:t>A </a:t>
            </a:r>
            <a:r>
              <a:rPr lang="en-US" sz="2000" b="1" i="0">
                <a:solidFill>
                  <a:schemeClr val="bg1"/>
                </a:solidFill>
                <a:effectLst/>
                <a:latin typeface="Söhne"/>
              </a:rPr>
              <a:t>Distributed Denial of Service (DDoS) attack</a:t>
            </a:r>
            <a:r>
              <a:rPr lang="en-US" sz="2000" b="0" i="0">
                <a:solidFill>
                  <a:schemeClr val="bg1"/>
                </a:solidFill>
                <a:effectLst/>
                <a:latin typeface="Söhne"/>
              </a:rPr>
              <a:t> is a malicious attempt to disrupt the normal functioning of a network, service, or website by overwhelming it with a flood of internet traffic. Here's a brief overview</a:t>
            </a:r>
            <a:endParaRPr lang="en-IL" sz="2000">
              <a:solidFill>
                <a:schemeClr val="bg1"/>
              </a:solidFill>
            </a:endParaRPr>
          </a:p>
        </p:txBody>
      </p:sp>
    </p:spTree>
    <p:extLst>
      <p:ext uri="{BB962C8B-B14F-4D97-AF65-F5344CB8AC3E}">
        <p14:creationId xmlns:p14="http://schemas.microsoft.com/office/powerpoint/2010/main" val="1558297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key and a keyhole">
            <a:extLst>
              <a:ext uri="{FF2B5EF4-FFF2-40B4-BE49-F238E27FC236}">
                <a16:creationId xmlns:a16="http://schemas.microsoft.com/office/drawing/2014/main" id="{F11F433C-0496-B679-0109-EDD849264D7A}"/>
              </a:ext>
            </a:extLst>
          </p:cNvPr>
          <p:cNvPicPr>
            <a:picLocks noChangeAspect="1"/>
          </p:cNvPicPr>
          <p:nvPr/>
        </p:nvPicPr>
        <p:blipFill rotWithShape="1">
          <a:blip r:embed="rId2"/>
          <a:srcRect l="4095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1" y="328512"/>
            <a:ext cx="4778387" cy="1628970"/>
          </a:xfrm>
        </p:spPr>
        <p:txBody>
          <a:bodyPr anchor="ctr">
            <a:normAutofit/>
          </a:bodyPr>
          <a:lstStyle/>
          <a:p>
            <a:r>
              <a:rPr lang="en-US" sz="4000" b="0" i="0">
                <a:effectLst/>
                <a:latin typeface="Söhne"/>
              </a:rPr>
              <a:t>Key Characteristics </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1" y="2884929"/>
            <a:ext cx="4659756" cy="3374137"/>
          </a:xfrm>
        </p:spPr>
        <p:txBody>
          <a:bodyPr anchor="ctr">
            <a:normAutofit/>
          </a:bodyPr>
          <a:lstStyle/>
          <a:p>
            <a:pPr>
              <a:buFont typeface="+mj-lt"/>
              <a:buAutoNum type="arabicPeriod"/>
            </a:pPr>
            <a:r>
              <a:rPr lang="en-US" sz="2000" b="0" i="0">
                <a:effectLst/>
                <a:latin typeface="Söhne"/>
              </a:rPr>
              <a:t>Unauthorized Data Access</a:t>
            </a:r>
          </a:p>
          <a:p>
            <a:pPr>
              <a:buFont typeface="+mj-lt"/>
              <a:buAutoNum type="arabicPeriod"/>
            </a:pPr>
            <a:r>
              <a:rPr lang="en-US" sz="2000" b="0" i="0">
                <a:effectLst/>
                <a:latin typeface="Söhne"/>
              </a:rPr>
              <a:t>Unauthorized Actions</a:t>
            </a:r>
          </a:p>
          <a:p>
            <a:pPr>
              <a:buFont typeface="+mj-lt"/>
              <a:buAutoNum type="arabicPeriod"/>
            </a:pPr>
            <a:r>
              <a:rPr lang="en-US" sz="2000" b="0" i="0">
                <a:effectLst/>
                <a:latin typeface="Söhne"/>
              </a:rPr>
              <a:t>Horizontal and Vertical Escalation</a:t>
            </a:r>
          </a:p>
          <a:p>
            <a:pPr>
              <a:buFont typeface="+mj-lt"/>
              <a:buAutoNum type="arabicPeriod"/>
            </a:pPr>
            <a:r>
              <a:rPr lang="en-US" sz="2000" b="0" i="0">
                <a:effectLst/>
                <a:latin typeface="Söhne"/>
              </a:rPr>
              <a:t>Path Traversal</a:t>
            </a:r>
          </a:p>
          <a:p>
            <a:pPr>
              <a:buFont typeface="+mj-lt"/>
              <a:buAutoNum type="arabicPeriod"/>
            </a:pPr>
            <a:r>
              <a:rPr lang="en-US" sz="2000" b="0" i="0">
                <a:effectLst/>
                <a:latin typeface="Söhne"/>
              </a:rPr>
              <a:t>Insufficient Protections</a:t>
            </a:r>
          </a:p>
          <a:p>
            <a:endParaRPr lang="en-IL" sz="2000"/>
          </a:p>
        </p:txBody>
      </p:sp>
    </p:spTree>
    <p:extLst>
      <p:ext uri="{BB962C8B-B14F-4D97-AF65-F5344CB8AC3E}">
        <p14:creationId xmlns:p14="http://schemas.microsoft.com/office/powerpoint/2010/main" val="2289782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8072E0F1-3997-5523-E543-BF4D2F2876B9}"/>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a:xfrm>
            <a:off x="841249" y="941832"/>
            <a:ext cx="10506456" cy="2057400"/>
          </a:xfrm>
        </p:spPr>
        <p:txBody>
          <a:bodyPr anchor="b">
            <a:normAutofit/>
          </a:bodyPr>
          <a:lstStyle/>
          <a:p>
            <a:r>
              <a:rPr lang="en-US" sz="5000" b="1" i="0">
                <a:solidFill>
                  <a:schemeClr val="bg1"/>
                </a:solidFill>
                <a:effectLst/>
                <a:latin typeface="Söhne"/>
              </a:rPr>
              <a:t>Mitigation</a:t>
            </a:r>
            <a:endParaRPr lang="en-IL" sz="5000">
              <a:solidFill>
                <a:schemeClr val="bg1"/>
              </a:solidFill>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a:xfrm>
            <a:off x="841248" y="3502152"/>
            <a:ext cx="10506456" cy="2670048"/>
          </a:xfrm>
        </p:spPr>
        <p:txBody>
          <a:bodyPr>
            <a:normAutofit/>
          </a:bodyPr>
          <a:lstStyle/>
          <a:p>
            <a:pPr>
              <a:buFont typeface="Arial" panose="020B0604020202020204" pitchFamily="34" charset="0"/>
              <a:buChar char="•"/>
            </a:pPr>
            <a:r>
              <a:rPr lang="en-US" sz="1900" b="1" i="0">
                <a:solidFill>
                  <a:schemeClr val="bg1"/>
                </a:solidFill>
                <a:effectLst/>
                <a:latin typeface="Söhne"/>
              </a:rPr>
              <a:t>Rate-based IP Filters</a:t>
            </a:r>
            <a:r>
              <a:rPr lang="en-US" sz="1900" b="0" i="0">
                <a:solidFill>
                  <a:schemeClr val="bg1"/>
                </a:solidFill>
                <a:effectLst/>
                <a:latin typeface="Söhne"/>
              </a:rPr>
              <a:t>: These drop traffic from IP addresses that exceed a set limit.</a:t>
            </a:r>
          </a:p>
          <a:p>
            <a:pPr>
              <a:buFont typeface="Arial" panose="020B0604020202020204" pitchFamily="34" charset="0"/>
              <a:buChar char="•"/>
            </a:pPr>
            <a:r>
              <a:rPr lang="en-US" sz="1900" b="1" i="0">
                <a:solidFill>
                  <a:schemeClr val="bg1"/>
                </a:solidFill>
                <a:effectLst/>
                <a:latin typeface="Söhne"/>
              </a:rPr>
              <a:t>Traffic Analysis</a:t>
            </a:r>
            <a:r>
              <a:rPr lang="en-US" sz="1900" b="0" i="0">
                <a:solidFill>
                  <a:schemeClr val="bg1"/>
                </a:solidFill>
                <a:effectLst/>
                <a:latin typeface="Söhne"/>
              </a:rPr>
              <a:t>: Helps in identifying and characterizing the traffic to differentiate between legitimate and malicious requests.</a:t>
            </a:r>
          </a:p>
          <a:p>
            <a:pPr>
              <a:buFont typeface="Arial" panose="020B0604020202020204" pitchFamily="34" charset="0"/>
              <a:buChar char="•"/>
            </a:pPr>
            <a:r>
              <a:rPr lang="en-US" sz="1900" b="1" i="0">
                <a:solidFill>
                  <a:schemeClr val="bg1"/>
                </a:solidFill>
                <a:effectLst/>
                <a:latin typeface="Söhne"/>
              </a:rPr>
              <a:t>Web Application Firewalls</a:t>
            </a:r>
            <a:r>
              <a:rPr lang="en-US" sz="1900" b="0" i="0">
                <a:solidFill>
                  <a:schemeClr val="bg1"/>
                </a:solidFill>
                <a:effectLst/>
                <a:latin typeface="Söhne"/>
              </a:rPr>
              <a:t>: Helps in protecting against application-layer attacks.</a:t>
            </a:r>
          </a:p>
          <a:p>
            <a:pPr>
              <a:buFont typeface="Arial" panose="020B0604020202020204" pitchFamily="34" charset="0"/>
              <a:buChar char="•"/>
            </a:pPr>
            <a:r>
              <a:rPr lang="en-US" sz="1900" b="1" i="0">
                <a:solidFill>
                  <a:schemeClr val="bg1"/>
                </a:solidFill>
                <a:effectLst/>
                <a:latin typeface="Söhne"/>
              </a:rPr>
              <a:t>Network Hardware with DDoS Protection</a:t>
            </a:r>
            <a:r>
              <a:rPr lang="en-US" sz="1900" b="0" i="0">
                <a:solidFill>
                  <a:schemeClr val="bg1"/>
                </a:solidFill>
                <a:effectLst/>
                <a:latin typeface="Söhne"/>
              </a:rPr>
              <a:t>: Some modern routers and hardware firewalls come with built-in DDoS protection.</a:t>
            </a:r>
          </a:p>
          <a:p>
            <a:pPr>
              <a:buFont typeface="Arial" panose="020B0604020202020204" pitchFamily="34" charset="0"/>
              <a:buChar char="•"/>
            </a:pPr>
            <a:r>
              <a:rPr lang="en-US" sz="1900" b="1" i="0">
                <a:solidFill>
                  <a:schemeClr val="bg1"/>
                </a:solidFill>
                <a:effectLst/>
                <a:latin typeface="Söhne"/>
              </a:rPr>
              <a:t>DDoS Protection Services</a:t>
            </a:r>
            <a:r>
              <a:rPr lang="en-US" sz="1900" b="0" i="0">
                <a:solidFill>
                  <a:schemeClr val="bg1"/>
                </a:solidFill>
                <a:effectLst/>
                <a:latin typeface="Söhne"/>
              </a:rPr>
              <a:t>: Cloud-based services that can detect and mitigate large-scale DDoS attacks.</a:t>
            </a:r>
          </a:p>
        </p:txBody>
      </p:sp>
    </p:spTree>
    <p:extLst>
      <p:ext uri="{BB962C8B-B14F-4D97-AF65-F5344CB8AC3E}">
        <p14:creationId xmlns:p14="http://schemas.microsoft.com/office/powerpoint/2010/main" val="2496811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860122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801037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710048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871A-BE9F-2423-0CD2-DBF77720BB6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A05166B-4FA3-7327-E455-D54251B6B1B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01566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841248" y="256032"/>
            <a:ext cx="10506456" cy="1014984"/>
          </a:xfrm>
        </p:spPr>
        <p:txBody>
          <a:bodyPr anchor="b">
            <a:normAutofit/>
          </a:bodyPr>
          <a:lstStyle/>
          <a:p>
            <a:r>
              <a:rPr lang="en-US" b="1" i="0" dirty="0">
                <a:effectLst/>
                <a:latin typeface="Söhne"/>
              </a:rPr>
              <a:t>Common Causes</a:t>
            </a:r>
            <a:endParaRPr lang="en-IL"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6D0D7BE-9F2C-5006-0519-E2991790EA05}"/>
              </a:ext>
            </a:extLst>
          </p:cNvPr>
          <p:cNvGraphicFramePr>
            <a:graphicFrameLocks noGrp="1"/>
          </p:cNvGraphicFramePr>
          <p:nvPr>
            <p:ph idx="1"/>
            <p:extLst>
              <p:ext uri="{D42A27DB-BD31-4B8C-83A1-F6EECF244321}">
                <p14:modId xmlns:p14="http://schemas.microsoft.com/office/powerpoint/2010/main" val="197152499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498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0" i="0">
                <a:effectLst/>
                <a:latin typeface="Söhne"/>
              </a:rPr>
              <a:t>Prevention and Mitigation</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2000" b="0" i="0">
                <a:effectLst/>
                <a:latin typeface="Söhne"/>
              </a:rPr>
              <a:t>Default Deny</a:t>
            </a:r>
          </a:p>
          <a:p>
            <a:pPr>
              <a:buFont typeface="+mj-lt"/>
              <a:buAutoNum type="arabicPeriod"/>
            </a:pPr>
            <a:r>
              <a:rPr lang="en-US" sz="2000" b="0" i="0">
                <a:effectLst/>
                <a:latin typeface="Söhne"/>
              </a:rPr>
              <a:t>Enforce on Server Side</a:t>
            </a:r>
          </a:p>
          <a:p>
            <a:pPr>
              <a:buFont typeface="+mj-lt"/>
              <a:buAutoNum type="arabicPeriod"/>
            </a:pPr>
            <a:r>
              <a:rPr lang="en-US" sz="2000" b="0" i="0">
                <a:effectLst/>
                <a:latin typeface="Söhne"/>
              </a:rPr>
              <a:t>Regular Audits</a:t>
            </a:r>
          </a:p>
          <a:p>
            <a:pPr>
              <a:buFont typeface="+mj-lt"/>
              <a:buAutoNum type="arabicPeriod"/>
            </a:pPr>
            <a:r>
              <a:rPr lang="en-US" sz="2000" b="0" i="0">
                <a:effectLst/>
                <a:latin typeface="Söhne"/>
              </a:rPr>
              <a:t>Use Established Frameworks</a:t>
            </a:r>
          </a:p>
          <a:p>
            <a:pPr>
              <a:buFont typeface="+mj-lt"/>
              <a:buAutoNum type="arabicPeriod"/>
            </a:pPr>
            <a:r>
              <a:rPr lang="en-US" sz="2000" b="0" i="0">
                <a:effectLst/>
                <a:latin typeface="Söhne"/>
              </a:rPr>
              <a:t>Principle of Least Privilege</a:t>
            </a:r>
          </a:p>
          <a:p>
            <a:endParaRPr lang="en-IL" sz="2000"/>
          </a:p>
        </p:txBody>
      </p:sp>
      <p:pic>
        <p:nvPicPr>
          <p:cNvPr id="5" name="Picture 4">
            <a:extLst>
              <a:ext uri="{FF2B5EF4-FFF2-40B4-BE49-F238E27FC236}">
                <a16:creationId xmlns:a16="http://schemas.microsoft.com/office/drawing/2014/main" id="{DCF7A94B-10FA-1906-ACDF-B0F0834E8948}"/>
              </a:ext>
            </a:extLst>
          </p:cNvPr>
          <p:cNvPicPr>
            <a:picLocks noChangeAspect="1"/>
          </p:cNvPicPr>
          <p:nvPr/>
        </p:nvPicPr>
        <p:blipFill rotWithShape="1">
          <a:blip r:embed="rId2"/>
          <a:srcRect r="49944"/>
          <a:stretch/>
        </p:blipFill>
        <p:spPr>
          <a:xfrm>
            <a:off x="6096000" y="1"/>
            <a:ext cx="6102825" cy="6858000"/>
          </a:xfrm>
          <a:prstGeom prst="rect">
            <a:avLst/>
          </a:prstGeom>
        </p:spPr>
      </p:pic>
    </p:spTree>
    <p:extLst>
      <p:ext uri="{BB962C8B-B14F-4D97-AF65-F5344CB8AC3E}">
        <p14:creationId xmlns:p14="http://schemas.microsoft.com/office/powerpoint/2010/main" val="78129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F864-5D63-EC29-124C-9F43A50D2DE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Cryptographic Failures</a:t>
            </a:r>
            <a:endParaRPr lang="en-IL" sz="4000"/>
          </a:p>
        </p:txBody>
      </p:sp>
      <p:sp>
        <p:nvSpPr>
          <p:cNvPr id="3" name="Content Placeholder 2">
            <a:extLst>
              <a:ext uri="{FF2B5EF4-FFF2-40B4-BE49-F238E27FC236}">
                <a16:creationId xmlns:a16="http://schemas.microsoft.com/office/drawing/2014/main" id="{BBE4743E-F744-25FE-DD2F-95B7EC887C30}"/>
              </a:ext>
            </a:extLst>
          </p:cNvPr>
          <p:cNvSpPr>
            <a:spLocks noGrp="1"/>
          </p:cNvSpPr>
          <p:nvPr>
            <p:ph idx="1"/>
          </p:nvPr>
        </p:nvSpPr>
        <p:spPr>
          <a:xfrm>
            <a:off x="761802" y="2743200"/>
            <a:ext cx="4646905" cy="3613149"/>
          </a:xfrm>
        </p:spPr>
        <p:txBody>
          <a:bodyPr anchor="ctr">
            <a:normAutofit/>
          </a:bodyPr>
          <a:lstStyle/>
          <a:p>
            <a:r>
              <a:rPr lang="en-US" sz="2000" b="0" i="0">
                <a:effectLst/>
                <a:latin typeface="Söhne"/>
              </a:rPr>
              <a:t>Cryptography is the practice and study of techniques for secure communication in the presence of adversaries. It's an essential component for preserving confidentiality, integrity, and authenticity in data storage and communication. However, when cryptography is improperly used or implemented, it can result in what we term as "Cryptographic Failures."</a:t>
            </a:r>
            <a:endParaRPr lang="en-IL" sz="2000"/>
          </a:p>
        </p:txBody>
      </p:sp>
      <p:pic>
        <p:nvPicPr>
          <p:cNvPr id="5" name="Picture 4">
            <a:extLst>
              <a:ext uri="{FF2B5EF4-FFF2-40B4-BE49-F238E27FC236}">
                <a16:creationId xmlns:a16="http://schemas.microsoft.com/office/drawing/2014/main" id="{EBDB989E-EB05-6B7C-C434-628BF39BD18B}"/>
              </a:ext>
            </a:extLst>
          </p:cNvPr>
          <p:cNvPicPr>
            <a:picLocks noChangeAspect="1"/>
          </p:cNvPicPr>
          <p:nvPr/>
        </p:nvPicPr>
        <p:blipFill rotWithShape="1">
          <a:blip r:embed="rId2"/>
          <a:srcRect l="8250" r="41694"/>
          <a:stretch/>
        </p:blipFill>
        <p:spPr>
          <a:xfrm>
            <a:off x="6096000" y="1"/>
            <a:ext cx="6102825" cy="6858000"/>
          </a:xfrm>
          <a:prstGeom prst="rect">
            <a:avLst/>
          </a:prstGeom>
        </p:spPr>
      </p:pic>
    </p:spTree>
    <p:extLst>
      <p:ext uri="{BB962C8B-B14F-4D97-AF65-F5344CB8AC3E}">
        <p14:creationId xmlns:p14="http://schemas.microsoft.com/office/powerpoint/2010/main" val="3963417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TotalTime>
  <Words>3613</Words>
  <Application>Microsoft Macintosh PowerPoint</Application>
  <PresentationFormat>Widescreen</PresentationFormat>
  <Paragraphs>301</Paragraphs>
  <Slides>64</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geekflare-primary</vt:lpstr>
      <vt:lpstr>Söhne</vt:lpstr>
      <vt:lpstr>Office Theme</vt:lpstr>
      <vt:lpstr>secure programming</vt:lpstr>
      <vt:lpstr>Intro</vt:lpstr>
      <vt:lpstr>OWASP Top Ten</vt:lpstr>
      <vt:lpstr>TOP 10</vt:lpstr>
      <vt:lpstr>Broken Access Control</vt:lpstr>
      <vt:lpstr>Key Characteristics </vt:lpstr>
      <vt:lpstr>Common Causes</vt:lpstr>
      <vt:lpstr>Prevention and Mitigation</vt:lpstr>
      <vt:lpstr>Cryptographic Failures</vt:lpstr>
      <vt:lpstr>Key Characteristics</vt:lpstr>
      <vt:lpstr>Prevention and Mitigation</vt:lpstr>
      <vt:lpstr>Injection</vt:lpstr>
      <vt:lpstr>Types of Injection Attacks:</vt:lpstr>
      <vt:lpstr>Potential Impacts</vt:lpstr>
      <vt:lpstr>Prevention</vt:lpstr>
      <vt:lpstr>Detection</vt:lpstr>
      <vt:lpstr>Tools -</vt:lpstr>
      <vt:lpstr>Free tool to excerise with </vt:lpstr>
      <vt:lpstr>Insecure Design</vt:lpstr>
      <vt:lpstr>Example - Password Reset Functionality without Adequate Security Checks</vt:lpstr>
      <vt:lpstr>Insecure Aspects:</vt:lpstr>
      <vt:lpstr>Inadequate Session Management</vt:lpstr>
      <vt:lpstr>Insecure Aspects</vt:lpstr>
      <vt:lpstr>Insecure Direct Object References (IDOR)</vt:lpstr>
      <vt:lpstr>Insecure Aspects</vt:lpstr>
      <vt:lpstr>Key aspect of insecure design</vt:lpstr>
      <vt:lpstr>Security Misconfiguration</vt:lpstr>
      <vt:lpstr>Key aspects</vt:lpstr>
      <vt:lpstr>Prevention and Mitigation</vt:lpstr>
      <vt:lpstr>Vulnerable and Outdated Components</vt:lpstr>
      <vt:lpstr>Key aspects</vt:lpstr>
      <vt:lpstr>Stories Equifax</vt:lpstr>
      <vt:lpstr>Stories Heartbleed</vt:lpstr>
      <vt:lpstr>Stories Magecart</vt:lpstr>
      <vt:lpstr>PowerPoint Presentation</vt:lpstr>
      <vt:lpstr>identification and Authentication Failures</vt:lpstr>
      <vt:lpstr>Key Aspects</vt:lpstr>
      <vt:lpstr>Authentication Platforms</vt:lpstr>
      <vt:lpstr>Authentication Platforms</vt:lpstr>
      <vt:lpstr>PowerPoint Presentation</vt:lpstr>
      <vt:lpstr>Why to use authentication platform</vt:lpstr>
      <vt:lpstr>Why to use authentication platform</vt:lpstr>
      <vt:lpstr>Why not?</vt:lpstr>
      <vt:lpstr>Why not?</vt:lpstr>
      <vt:lpstr>Software and Data Integrity Failures</vt:lpstr>
      <vt:lpstr>Key Aspects</vt:lpstr>
      <vt:lpstr>Prevention and Mitigation</vt:lpstr>
      <vt:lpstr>Security Logging and Monitoring Failures</vt:lpstr>
      <vt:lpstr>Key Aspects</vt:lpstr>
      <vt:lpstr>Prevention and Mitigation</vt:lpstr>
      <vt:lpstr>Server-Side Request Forgery (SSRF)</vt:lpstr>
      <vt:lpstr>Key aspect</vt:lpstr>
      <vt:lpstr>Prevention and Mitigation</vt:lpstr>
      <vt:lpstr>Fortnite</vt:lpstr>
      <vt:lpstr>PowerPoint Presentation</vt:lpstr>
      <vt:lpstr>How to update</vt:lpstr>
      <vt:lpstr>Security attacks - XSS</vt:lpstr>
      <vt:lpstr>types</vt:lpstr>
      <vt:lpstr>DDOS</vt:lpstr>
      <vt:lpstr>Mitigation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Shaked Chen</dc:creator>
  <cp:lastModifiedBy>Shaked Chen</cp:lastModifiedBy>
  <cp:revision>6</cp:revision>
  <dcterms:created xsi:type="dcterms:W3CDTF">2023-08-30T21:21:41Z</dcterms:created>
  <dcterms:modified xsi:type="dcterms:W3CDTF">2023-09-04T13:18:34Z</dcterms:modified>
</cp:coreProperties>
</file>